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notesSlides/notesSlide3.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56" r:id="rId5"/>
    <p:sldId id="364" r:id="rId6"/>
    <p:sldId id="295" r:id="rId7"/>
    <p:sldId id="287" r:id="rId8"/>
    <p:sldId id="257" r:id="rId9"/>
    <p:sldId id="288" r:id="rId10"/>
    <p:sldId id="289" r:id="rId11"/>
    <p:sldId id="385" r:id="rId12"/>
    <p:sldId id="365" r:id="rId13"/>
    <p:sldId id="387" r:id="rId14"/>
    <p:sldId id="386" r:id="rId15"/>
    <p:sldId id="388" r:id="rId16"/>
    <p:sldId id="389" r:id="rId17"/>
    <p:sldId id="390" r:id="rId18"/>
    <p:sldId id="391" r:id="rId19"/>
    <p:sldId id="259" r:id="rId2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F358E19-9206-8C8A-80F5-549FD1177A16}" name="Glover, Brianne" initials="BG" userId="S::b-glover@tti.tamu.edu::dd0730ab-76da-4409-a560-a73e2a36b4c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3A51"/>
    <a:srgbClr val="533E33"/>
    <a:srgbClr val="81604F"/>
    <a:srgbClr val="7C4E82"/>
    <a:srgbClr val="2673C0"/>
    <a:srgbClr val="DAD6CE"/>
    <a:srgbClr val="EEECE8"/>
    <a:srgbClr val="A98A73"/>
    <a:srgbClr val="A574AC"/>
    <a:srgbClr val="D6D0D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4BB54-B6A5-4B0E-BDFB-F66EB8ED1E02}" v="3" dt="2024-09-19T13:49:44.750"/>
  </p1510:revLst>
</p1510:revInfo>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lover, Brianne" userId="dd0730ab-76da-4409-a560-a73e2a36b4c7" providerId="ADAL" clId="{A2D22784-9996-475C-A75B-2B6BEEE4F1BF}"/>
    <pc:docChg chg="undo redo custSel addSld delSld modSld sldOrd">
      <pc:chgData name="Glover, Brianne" userId="dd0730ab-76da-4409-a560-a73e2a36b4c7" providerId="ADAL" clId="{A2D22784-9996-475C-A75B-2B6BEEE4F1BF}" dt="2024-09-16T18:18:49.119" v="190" actId="20577"/>
      <pc:docMkLst>
        <pc:docMk/>
      </pc:docMkLst>
      <pc:sldChg chg="ord">
        <pc:chgData name="Glover, Brianne" userId="dd0730ab-76da-4409-a560-a73e2a36b4c7" providerId="ADAL" clId="{A2D22784-9996-475C-A75B-2B6BEEE4F1BF}" dt="2024-09-16T12:57:22.290" v="21"/>
        <pc:sldMkLst>
          <pc:docMk/>
          <pc:sldMk cId="2648272195" sldId="259"/>
        </pc:sldMkLst>
      </pc:sldChg>
      <pc:sldChg chg="del">
        <pc:chgData name="Glover, Brianne" userId="dd0730ab-76da-4409-a560-a73e2a36b4c7" providerId="ADAL" clId="{A2D22784-9996-475C-A75B-2B6BEEE4F1BF}" dt="2024-09-16T12:54:06.743" v="1" actId="47"/>
        <pc:sldMkLst>
          <pc:docMk/>
          <pc:sldMk cId="1508997508" sldId="269"/>
        </pc:sldMkLst>
      </pc:sldChg>
      <pc:sldChg chg="modSp">
        <pc:chgData name="Glover, Brianne" userId="dd0730ab-76da-4409-a560-a73e2a36b4c7" providerId="ADAL" clId="{A2D22784-9996-475C-A75B-2B6BEEE4F1BF}" dt="2024-09-16T13:00:43.589" v="105" actId="20577"/>
        <pc:sldMkLst>
          <pc:docMk/>
          <pc:sldMk cId="1835561420" sldId="289"/>
        </pc:sldMkLst>
        <pc:graphicFrameChg chg="mod">
          <ac:chgData name="Glover, Brianne" userId="dd0730ab-76da-4409-a560-a73e2a36b4c7" providerId="ADAL" clId="{A2D22784-9996-475C-A75B-2B6BEEE4F1BF}" dt="2024-09-16T13:00:43.589" v="105" actId="20577"/>
          <ac:graphicFrameMkLst>
            <pc:docMk/>
            <pc:sldMk cId="1835561420" sldId="289"/>
            <ac:graphicFrameMk id="5" creationId="{724365BE-B4F3-9D40-BEC0-88CFB7053BA4}"/>
          </ac:graphicFrameMkLst>
        </pc:graphicFrameChg>
      </pc:sldChg>
      <pc:sldChg chg="del">
        <pc:chgData name="Glover, Brianne" userId="dd0730ab-76da-4409-a560-a73e2a36b4c7" providerId="ADAL" clId="{A2D22784-9996-475C-A75B-2B6BEEE4F1BF}" dt="2024-09-16T13:00:57.813" v="106" actId="47"/>
        <pc:sldMkLst>
          <pc:docMk/>
          <pc:sldMk cId="1481276917" sldId="290"/>
        </pc:sldMkLst>
      </pc:sldChg>
      <pc:sldChg chg="del">
        <pc:chgData name="Glover, Brianne" userId="dd0730ab-76da-4409-a560-a73e2a36b4c7" providerId="ADAL" clId="{A2D22784-9996-475C-A75B-2B6BEEE4F1BF}" dt="2024-09-16T12:53:58.125" v="0" actId="47"/>
        <pc:sldMkLst>
          <pc:docMk/>
          <pc:sldMk cId="1408468375" sldId="297"/>
        </pc:sldMkLst>
      </pc:sldChg>
      <pc:sldChg chg="del">
        <pc:chgData name="Glover, Brianne" userId="dd0730ab-76da-4409-a560-a73e2a36b4c7" providerId="ADAL" clId="{A2D22784-9996-475C-A75B-2B6BEEE4F1BF}" dt="2024-09-16T12:53:58.125" v="0" actId="47"/>
        <pc:sldMkLst>
          <pc:docMk/>
          <pc:sldMk cId="1503646359" sldId="299"/>
        </pc:sldMkLst>
      </pc:sldChg>
      <pc:sldChg chg="del">
        <pc:chgData name="Glover, Brianne" userId="dd0730ab-76da-4409-a560-a73e2a36b4c7" providerId="ADAL" clId="{A2D22784-9996-475C-A75B-2B6BEEE4F1BF}" dt="2024-09-16T12:53:58.125" v="0" actId="47"/>
        <pc:sldMkLst>
          <pc:docMk/>
          <pc:sldMk cId="1487707422" sldId="301"/>
        </pc:sldMkLst>
      </pc:sldChg>
      <pc:sldChg chg="del">
        <pc:chgData name="Glover, Brianne" userId="dd0730ab-76da-4409-a560-a73e2a36b4c7" providerId="ADAL" clId="{A2D22784-9996-475C-A75B-2B6BEEE4F1BF}" dt="2024-09-16T12:54:09.946" v="2" actId="47"/>
        <pc:sldMkLst>
          <pc:docMk/>
          <pc:sldMk cId="2275574709" sldId="303"/>
        </pc:sldMkLst>
      </pc:sldChg>
      <pc:sldChg chg="del">
        <pc:chgData name="Glover, Brianne" userId="dd0730ab-76da-4409-a560-a73e2a36b4c7" providerId="ADAL" clId="{A2D22784-9996-475C-A75B-2B6BEEE4F1BF}" dt="2024-09-16T12:54:12.651" v="3" actId="47"/>
        <pc:sldMkLst>
          <pc:docMk/>
          <pc:sldMk cId="1372631336" sldId="304"/>
        </pc:sldMkLst>
      </pc:sldChg>
      <pc:sldChg chg="del">
        <pc:chgData name="Glover, Brianne" userId="dd0730ab-76da-4409-a560-a73e2a36b4c7" providerId="ADAL" clId="{A2D22784-9996-475C-A75B-2B6BEEE4F1BF}" dt="2024-09-16T12:54:14.640" v="5" actId="47"/>
        <pc:sldMkLst>
          <pc:docMk/>
          <pc:sldMk cId="264517656" sldId="307"/>
        </pc:sldMkLst>
      </pc:sldChg>
      <pc:sldChg chg="del">
        <pc:chgData name="Glover, Brianne" userId="dd0730ab-76da-4409-a560-a73e2a36b4c7" providerId="ADAL" clId="{A2D22784-9996-475C-A75B-2B6BEEE4F1BF}" dt="2024-09-16T12:54:15.486" v="6" actId="47"/>
        <pc:sldMkLst>
          <pc:docMk/>
          <pc:sldMk cId="3588596306" sldId="308"/>
        </pc:sldMkLst>
      </pc:sldChg>
      <pc:sldChg chg="del">
        <pc:chgData name="Glover, Brianne" userId="dd0730ab-76da-4409-a560-a73e2a36b4c7" providerId="ADAL" clId="{A2D22784-9996-475C-A75B-2B6BEEE4F1BF}" dt="2024-09-16T12:54:19.312" v="8" actId="47"/>
        <pc:sldMkLst>
          <pc:docMk/>
          <pc:sldMk cId="1643410703" sldId="309"/>
        </pc:sldMkLst>
      </pc:sldChg>
      <pc:sldChg chg="del">
        <pc:chgData name="Glover, Brianne" userId="dd0730ab-76da-4409-a560-a73e2a36b4c7" providerId="ADAL" clId="{A2D22784-9996-475C-A75B-2B6BEEE4F1BF}" dt="2024-09-16T12:54:18.825" v="7" actId="47"/>
        <pc:sldMkLst>
          <pc:docMk/>
          <pc:sldMk cId="1500960162" sldId="311"/>
        </pc:sldMkLst>
      </pc:sldChg>
      <pc:sldChg chg="del">
        <pc:chgData name="Glover, Brianne" userId="dd0730ab-76da-4409-a560-a73e2a36b4c7" providerId="ADAL" clId="{A2D22784-9996-475C-A75B-2B6BEEE4F1BF}" dt="2024-09-16T12:54:19.860" v="9" actId="47"/>
        <pc:sldMkLst>
          <pc:docMk/>
          <pc:sldMk cId="392793161" sldId="313"/>
        </pc:sldMkLst>
      </pc:sldChg>
      <pc:sldChg chg="del">
        <pc:chgData name="Glover, Brianne" userId="dd0730ab-76da-4409-a560-a73e2a36b4c7" providerId="ADAL" clId="{A2D22784-9996-475C-A75B-2B6BEEE4F1BF}" dt="2024-09-16T12:54:20.592" v="10" actId="47"/>
        <pc:sldMkLst>
          <pc:docMk/>
          <pc:sldMk cId="509524178" sldId="315"/>
        </pc:sldMkLst>
      </pc:sldChg>
      <pc:sldChg chg="add del">
        <pc:chgData name="Glover, Brianne" userId="dd0730ab-76da-4409-a560-a73e2a36b4c7" providerId="ADAL" clId="{A2D22784-9996-475C-A75B-2B6BEEE4F1BF}" dt="2024-09-16T12:56:55.008" v="14" actId="47"/>
        <pc:sldMkLst>
          <pc:docMk/>
          <pc:sldMk cId="17458945" sldId="316"/>
        </pc:sldMkLst>
      </pc:sldChg>
      <pc:sldChg chg="del">
        <pc:chgData name="Glover, Brianne" userId="dd0730ab-76da-4409-a560-a73e2a36b4c7" providerId="ADAL" clId="{A2D22784-9996-475C-A75B-2B6BEEE4F1BF}" dt="2024-09-16T12:56:48.351" v="11" actId="47"/>
        <pc:sldMkLst>
          <pc:docMk/>
          <pc:sldMk cId="934052012" sldId="318"/>
        </pc:sldMkLst>
      </pc:sldChg>
      <pc:sldChg chg="del">
        <pc:chgData name="Glover, Brianne" userId="dd0730ab-76da-4409-a560-a73e2a36b4c7" providerId="ADAL" clId="{A2D22784-9996-475C-A75B-2B6BEEE4F1BF}" dt="2024-09-16T12:56:55.008" v="14" actId="47"/>
        <pc:sldMkLst>
          <pc:docMk/>
          <pc:sldMk cId="2706510504" sldId="320"/>
        </pc:sldMkLst>
      </pc:sldChg>
      <pc:sldChg chg="del">
        <pc:chgData name="Glover, Brianne" userId="dd0730ab-76da-4409-a560-a73e2a36b4c7" providerId="ADAL" clId="{A2D22784-9996-475C-A75B-2B6BEEE4F1BF}" dt="2024-09-16T12:56:55.008" v="14" actId="47"/>
        <pc:sldMkLst>
          <pc:docMk/>
          <pc:sldMk cId="4209356501" sldId="322"/>
        </pc:sldMkLst>
      </pc:sldChg>
      <pc:sldChg chg="del">
        <pc:chgData name="Glover, Brianne" userId="dd0730ab-76da-4409-a560-a73e2a36b4c7" providerId="ADAL" clId="{A2D22784-9996-475C-A75B-2B6BEEE4F1BF}" dt="2024-09-16T12:56:58.924" v="15" actId="47"/>
        <pc:sldMkLst>
          <pc:docMk/>
          <pc:sldMk cId="2696492315" sldId="323"/>
        </pc:sldMkLst>
      </pc:sldChg>
      <pc:sldChg chg="del">
        <pc:chgData name="Glover, Brianne" userId="dd0730ab-76da-4409-a560-a73e2a36b4c7" providerId="ADAL" clId="{A2D22784-9996-475C-A75B-2B6BEEE4F1BF}" dt="2024-09-16T12:56:58.924" v="15" actId="47"/>
        <pc:sldMkLst>
          <pc:docMk/>
          <pc:sldMk cId="4128368538" sldId="325"/>
        </pc:sldMkLst>
      </pc:sldChg>
      <pc:sldChg chg="del">
        <pc:chgData name="Glover, Brianne" userId="dd0730ab-76da-4409-a560-a73e2a36b4c7" providerId="ADAL" clId="{A2D22784-9996-475C-A75B-2B6BEEE4F1BF}" dt="2024-09-16T12:56:58.924" v="15" actId="47"/>
        <pc:sldMkLst>
          <pc:docMk/>
          <pc:sldMk cId="2369559485" sldId="327"/>
        </pc:sldMkLst>
      </pc:sldChg>
      <pc:sldChg chg="del">
        <pc:chgData name="Glover, Brianne" userId="dd0730ab-76da-4409-a560-a73e2a36b4c7" providerId="ADAL" clId="{A2D22784-9996-475C-A75B-2B6BEEE4F1BF}" dt="2024-09-16T12:56:58.924" v="15" actId="47"/>
        <pc:sldMkLst>
          <pc:docMk/>
          <pc:sldMk cId="548553105" sldId="329"/>
        </pc:sldMkLst>
      </pc:sldChg>
      <pc:sldChg chg="del">
        <pc:chgData name="Glover, Brianne" userId="dd0730ab-76da-4409-a560-a73e2a36b4c7" providerId="ADAL" clId="{A2D22784-9996-475C-A75B-2B6BEEE4F1BF}" dt="2024-09-16T12:57:03.925" v="16" actId="47"/>
        <pc:sldMkLst>
          <pc:docMk/>
          <pc:sldMk cId="1890253060" sldId="330"/>
        </pc:sldMkLst>
      </pc:sldChg>
      <pc:sldChg chg="del">
        <pc:chgData name="Glover, Brianne" userId="dd0730ab-76da-4409-a560-a73e2a36b4c7" providerId="ADAL" clId="{A2D22784-9996-475C-A75B-2B6BEEE4F1BF}" dt="2024-09-16T12:57:03.925" v="16" actId="47"/>
        <pc:sldMkLst>
          <pc:docMk/>
          <pc:sldMk cId="928366658" sldId="332"/>
        </pc:sldMkLst>
      </pc:sldChg>
      <pc:sldChg chg="del">
        <pc:chgData name="Glover, Brianne" userId="dd0730ab-76da-4409-a560-a73e2a36b4c7" providerId="ADAL" clId="{A2D22784-9996-475C-A75B-2B6BEEE4F1BF}" dt="2024-09-16T12:57:03.925" v="16" actId="47"/>
        <pc:sldMkLst>
          <pc:docMk/>
          <pc:sldMk cId="1822403541" sldId="334"/>
        </pc:sldMkLst>
      </pc:sldChg>
      <pc:sldChg chg="del">
        <pc:chgData name="Glover, Brianne" userId="dd0730ab-76da-4409-a560-a73e2a36b4c7" providerId="ADAL" clId="{A2D22784-9996-475C-A75B-2B6BEEE4F1BF}" dt="2024-09-16T12:57:03.925" v="16" actId="47"/>
        <pc:sldMkLst>
          <pc:docMk/>
          <pc:sldMk cId="1604972582" sldId="336"/>
        </pc:sldMkLst>
      </pc:sldChg>
      <pc:sldChg chg="del">
        <pc:chgData name="Glover, Brianne" userId="dd0730ab-76da-4409-a560-a73e2a36b4c7" providerId="ADAL" clId="{A2D22784-9996-475C-A75B-2B6BEEE4F1BF}" dt="2024-09-16T12:57:07.550" v="17" actId="47"/>
        <pc:sldMkLst>
          <pc:docMk/>
          <pc:sldMk cId="4137221753" sldId="337"/>
        </pc:sldMkLst>
      </pc:sldChg>
      <pc:sldChg chg="del">
        <pc:chgData name="Glover, Brianne" userId="dd0730ab-76da-4409-a560-a73e2a36b4c7" providerId="ADAL" clId="{A2D22784-9996-475C-A75B-2B6BEEE4F1BF}" dt="2024-09-16T12:57:07.550" v="17" actId="47"/>
        <pc:sldMkLst>
          <pc:docMk/>
          <pc:sldMk cId="222521139" sldId="339"/>
        </pc:sldMkLst>
      </pc:sldChg>
      <pc:sldChg chg="del">
        <pc:chgData name="Glover, Brianne" userId="dd0730ab-76da-4409-a560-a73e2a36b4c7" providerId="ADAL" clId="{A2D22784-9996-475C-A75B-2B6BEEE4F1BF}" dt="2024-09-16T12:57:07.550" v="17" actId="47"/>
        <pc:sldMkLst>
          <pc:docMk/>
          <pc:sldMk cId="3158108807" sldId="341"/>
        </pc:sldMkLst>
      </pc:sldChg>
      <pc:sldChg chg="del">
        <pc:chgData name="Glover, Brianne" userId="dd0730ab-76da-4409-a560-a73e2a36b4c7" providerId="ADAL" clId="{A2D22784-9996-475C-A75B-2B6BEEE4F1BF}" dt="2024-09-16T12:57:07.550" v="17" actId="47"/>
        <pc:sldMkLst>
          <pc:docMk/>
          <pc:sldMk cId="1116677094" sldId="343"/>
        </pc:sldMkLst>
      </pc:sldChg>
      <pc:sldChg chg="del">
        <pc:chgData name="Glover, Brianne" userId="dd0730ab-76da-4409-a560-a73e2a36b4c7" providerId="ADAL" clId="{A2D22784-9996-475C-A75B-2B6BEEE4F1BF}" dt="2024-09-16T12:57:11.125" v="18" actId="47"/>
        <pc:sldMkLst>
          <pc:docMk/>
          <pc:sldMk cId="1580889553" sldId="344"/>
        </pc:sldMkLst>
      </pc:sldChg>
      <pc:sldChg chg="del">
        <pc:chgData name="Glover, Brianne" userId="dd0730ab-76da-4409-a560-a73e2a36b4c7" providerId="ADAL" clId="{A2D22784-9996-475C-A75B-2B6BEEE4F1BF}" dt="2024-09-16T12:57:11.125" v="18" actId="47"/>
        <pc:sldMkLst>
          <pc:docMk/>
          <pc:sldMk cId="2180828315" sldId="346"/>
        </pc:sldMkLst>
      </pc:sldChg>
      <pc:sldChg chg="del">
        <pc:chgData name="Glover, Brianne" userId="dd0730ab-76da-4409-a560-a73e2a36b4c7" providerId="ADAL" clId="{A2D22784-9996-475C-A75B-2B6BEEE4F1BF}" dt="2024-09-16T12:57:11.125" v="18" actId="47"/>
        <pc:sldMkLst>
          <pc:docMk/>
          <pc:sldMk cId="2492197175" sldId="348"/>
        </pc:sldMkLst>
      </pc:sldChg>
      <pc:sldChg chg="del">
        <pc:chgData name="Glover, Brianne" userId="dd0730ab-76da-4409-a560-a73e2a36b4c7" providerId="ADAL" clId="{A2D22784-9996-475C-A75B-2B6BEEE4F1BF}" dt="2024-09-16T12:57:11.125" v="18" actId="47"/>
        <pc:sldMkLst>
          <pc:docMk/>
          <pc:sldMk cId="3842594534" sldId="350"/>
        </pc:sldMkLst>
      </pc:sldChg>
      <pc:sldChg chg="del">
        <pc:chgData name="Glover, Brianne" userId="dd0730ab-76da-4409-a560-a73e2a36b4c7" providerId="ADAL" clId="{A2D22784-9996-475C-A75B-2B6BEEE4F1BF}" dt="2024-09-16T12:57:14.342" v="19" actId="47"/>
        <pc:sldMkLst>
          <pc:docMk/>
          <pc:sldMk cId="332677852" sldId="351"/>
        </pc:sldMkLst>
      </pc:sldChg>
      <pc:sldChg chg="del">
        <pc:chgData name="Glover, Brianne" userId="dd0730ab-76da-4409-a560-a73e2a36b4c7" providerId="ADAL" clId="{A2D22784-9996-475C-A75B-2B6BEEE4F1BF}" dt="2024-09-16T12:57:14.342" v="19" actId="47"/>
        <pc:sldMkLst>
          <pc:docMk/>
          <pc:sldMk cId="2438874840" sldId="353"/>
        </pc:sldMkLst>
      </pc:sldChg>
      <pc:sldChg chg="del">
        <pc:chgData name="Glover, Brianne" userId="dd0730ab-76da-4409-a560-a73e2a36b4c7" providerId="ADAL" clId="{A2D22784-9996-475C-A75B-2B6BEEE4F1BF}" dt="2024-09-16T12:57:14.342" v="19" actId="47"/>
        <pc:sldMkLst>
          <pc:docMk/>
          <pc:sldMk cId="1313123269" sldId="355"/>
        </pc:sldMkLst>
      </pc:sldChg>
      <pc:sldChg chg="del">
        <pc:chgData name="Glover, Brianne" userId="dd0730ab-76da-4409-a560-a73e2a36b4c7" providerId="ADAL" clId="{A2D22784-9996-475C-A75B-2B6BEEE4F1BF}" dt="2024-09-16T12:54:13.591" v="4" actId="47"/>
        <pc:sldMkLst>
          <pc:docMk/>
          <pc:sldMk cId="2378127608" sldId="363"/>
        </pc:sldMkLst>
      </pc:sldChg>
      <pc:sldChg chg="modSp">
        <pc:chgData name="Glover, Brianne" userId="dd0730ab-76da-4409-a560-a73e2a36b4c7" providerId="ADAL" clId="{A2D22784-9996-475C-A75B-2B6BEEE4F1BF}" dt="2024-09-16T13:03:40.189" v="109" actId="113"/>
        <pc:sldMkLst>
          <pc:docMk/>
          <pc:sldMk cId="3828086057" sldId="365"/>
        </pc:sldMkLst>
        <pc:graphicFrameChg chg="mod">
          <ac:chgData name="Glover, Brianne" userId="dd0730ab-76da-4409-a560-a73e2a36b4c7" providerId="ADAL" clId="{A2D22784-9996-475C-A75B-2B6BEEE4F1BF}" dt="2024-09-16T13:03:35.488" v="107" actId="113"/>
          <ac:graphicFrameMkLst>
            <pc:docMk/>
            <pc:sldMk cId="3828086057" sldId="365"/>
            <ac:graphicFrameMk id="13" creationId="{6584D4A7-7FD8-CC16-D6D0-CA8D2F18F752}"/>
          </ac:graphicFrameMkLst>
        </pc:graphicFrameChg>
        <pc:graphicFrameChg chg="mod">
          <ac:chgData name="Glover, Brianne" userId="dd0730ab-76da-4409-a560-a73e2a36b4c7" providerId="ADAL" clId="{A2D22784-9996-475C-A75B-2B6BEEE4F1BF}" dt="2024-09-16T13:03:37.688" v="108" actId="113"/>
          <ac:graphicFrameMkLst>
            <pc:docMk/>
            <pc:sldMk cId="3828086057" sldId="365"/>
            <ac:graphicFrameMk id="16" creationId="{E684F87C-B150-8ECA-476C-43DBA223CFF5}"/>
          </ac:graphicFrameMkLst>
        </pc:graphicFrameChg>
        <pc:graphicFrameChg chg="mod">
          <ac:chgData name="Glover, Brianne" userId="dd0730ab-76da-4409-a560-a73e2a36b4c7" providerId="ADAL" clId="{A2D22784-9996-475C-A75B-2B6BEEE4F1BF}" dt="2024-09-16T13:03:40.189" v="109" actId="113"/>
          <ac:graphicFrameMkLst>
            <pc:docMk/>
            <pc:sldMk cId="3828086057" sldId="365"/>
            <ac:graphicFrameMk id="20" creationId="{C402D435-F343-58BB-6693-E12A2CB2A04D}"/>
          </ac:graphicFrameMkLst>
        </pc:graphicFrameChg>
      </pc:sldChg>
      <pc:sldChg chg="del">
        <pc:chgData name="Glover, Brianne" userId="dd0730ab-76da-4409-a560-a73e2a36b4c7" providerId="ADAL" clId="{A2D22784-9996-475C-A75B-2B6BEEE4F1BF}" dt="2024-09-16T18:17:09.270" v="176" actId="47"/>
        <pc:sldMkLst>
          <pc:docMk/>
          <pc:sldMk cId="3415535987" sldId="366"/>
        </pc:sldMkLst>
      </pc:sldChg>
      <pc:sldChg chg="del">
        <pc:chgData name="Glover, Brianne" userId="dd0730ab-76da-4409-a560-a73e2a36b4c7" providerId="ADAL" clId="{A2D22784-9996-475C-A75B-2B6BEEE4F1BF}" dt="2024-09-16T18:17:09.270" v="176" actId="47"/>
        <pc:sldMkLst>
          <pc:docMk/>
          <pc:sldMk cId="1408054699" sldId="375"/>
        </pc:sldMkLst>
      </pc:sldChg>
      <pc:sldChg chg="del">
        <pc:chgData name="Glover, Brianne" userId="dd0730ab-76da-4409-a560-a73e2a36b4c7" providerId="ADAL" clId="{A2D22784-9996-475C-A75B-2B6BEEE4F1BF}" dt="2024-09-16T18:17:09.270" v="176" actId="47"/>
        <pc:sldMkLst>
          <pc:docMk/>
          <pc:sldMk cId="1674041945" sldId="376"/>
        </pc:sldMkLst>
      </pc:sldChg>
      <pc:sldChg chg="del">
        <pc:chgData name="Glover, Brianne" userId="dd0730ab-76da-4409-a560-a73e2a36b4c7" providerId="ADAL" clId="{A2D22784-9996-475C-A75B-2B6BEEE4F1BF}" dt="2024-09-16T18:17:09.270" v="176" actId="47"/>
        <pc:sldMkLst>
          <pc:docMk/>
          <pc:sldMk cId="1337885382" sldId="377"/>
        </pc:sldMkLst>
      </pc:sldChg>
      <pc:sldChg chg="del">
        <pc:chgData name="Glover, Brianne" userId="dd0730ab-76da-4409-a560-a73e2a36b4c7" providerId="ADAL" clId="{A2D22784-9996-475C-A75B-2B6BEEE4F1BF}" dt="2024-09-16T18:17:09.270" v="176" actId="47"/>
        <pc:sldMkLst>
          <pc:docMk/>
          <pc:sldMk cId="2497729361" sldId="380"/>
        </pc:sldMkLst>
      </pc:sldChg>
      <pc:sldChg chg="del">
        <pc:chgData name="Glover, Brianne" userId="dd0730ab-76da-4409-a560-a73e2a36b4c7" providerId="ADAL" clId="{A2D22784-9996-475C-A75B-2B6BEEE4F1BF}" dt="2024-09-16T18:17:09.270" v="176" actId="47"/>
        <pc:sldMkLst>
          <pc:docMk/>
          <pc:sldMk cId="75104878" sldId="381"/>
        </pc:sldMkLst>
      </pc:sldChg>
      <pc:sldChg chg="del">
        <pc:chgData name="Glover, Brianne" userId="dd0730ab-76da-4409-a560-a73e2a36b4c7" providerId="ADAL" clId="{A2D22784-9996-475C-A75B-2B6BEEE4F1BF}" dt="2024-09-16T18:17:09.270" v="176" actId="47"/>
        <pc:sldMkLst>
          <pc:docMk/>
          <pc:sldMk cId="947463807" sldId="382"/>
        </pc:sldMkLst>
      </pc:sldChg>
      <pc:sldChg chg="del">
        <pc:chgData name="Glover, Brianne" userId="dd0730ab-76da-4409-a560-a73e2a36b4c7" providerId="ADAL" clId="{A2D22784-9996-475C-A75B-2B6BEEE4F1BF}" dt="2024-09-16T18:17:09.270" v="176" actId="47"/>
        <pc:sldMkLst>
          <pc:docMk/>
          <pc:sldMk cId="1526372664" sldId="383"/>
        </pc:sldMkLst>
      </pc:sldChg>
      <pc:sldChg chg="del">
        <pc:chgData name="Glover, Brianne" userId="dd0730ab-76da-4409-a560-a73e2a36b4c7" providerId="ADAL" clId="{A2D22784-9996-475C-A75B-2B6BEEE4F1BF}" dt="2024-09-16T18:17:09.270" v="176" actId="47"/>
        <pc:sldMkLst>
          <pc:docMk/>
          <pc:sldMk cId="2658182898" sldId="384"/>
        </pc:sldMkLst>
      </pc:sldChg>
      <pc:sldChg chg="addSp delSp modSp mod">
        <pc:chgData name="Glover, Brianne" userId="dd0730ab-76da-4409-a560-a73e2a36b4c7" providerId="ADAL" clId="{A2D22784-9996-475C-A75B-2B6BEEE4F1BF}" dt="2024-09-16T18:18:49.119" v="190" actId="20577"/>
        <pc:sldMkLst>
          <pc:docMk/>
          <pc:sldMk cId="3009379392" sldId="385"/>
        </pc:sldMkLst>
        <pc:spChg chg="mod">
          <ac:chgData name="Glover, Brianne" userId="dd0730ab-76da-4409-a560-a73e2a36b4c7" providerId="ADAL" clId="{A2D22784-9996-475C-A75B-2B6BEEE4F1BF}" dt="2024-09-16T18:18:49.119" v="190" actId="20577"/>
          <ac:spMkLst>
            <pc:docMk/>
            <pc:sldMk cId="3009379392" sldId="385"/>
            <ac:spMk id="3" creationId="{E985898D-D041-28BC-6745-0A5F4E56CC3B}"/>
          </ac:spMkLst>
        </pc:spChg>
        <pc:spChg chg="add del mod">
          <ac:chgData name="Glover, Brianne" userId="dd0730ab-76da-4409-a560-a73e2a36b4c7" providerId="ADAL" clId="{A2D22784-9996-475C-A75B-2B6BEEE4F1BF}" dt="2024-09-16T18:18:16.525" v="178" actId="478"/>
          <ac:spMkLst>
            <pc:docMk/>
            <pc:sldMk cId="3009379392" sldId="385"/>
            <ac:spMk id="7" creationId="{A729C949-6B30-E7CC-C333-5017EBE73602}"/>
          </ac:spMkLst>
        </pc:spChg>
        <pc:graphicFrameChg chg="del">
          <ac:chgData name="Glover, Brianne" userId="dd0730ab-76da-4409-a560-a73e2a36b4c7" providerId="ADAL" clId="{A2D22784-9996-475C-A75B-2B6BEEE4F1BF}" dt="2024-09-16T18:18:04.740" v="177" actId="478"/>
          <ac:graphicFrameMkLst>
            <pc:docMk/>
            <pc:sldMk cId="3009379392" sldId="385"/>
            <ac:graphicFrameMk id="5" creationId="{B34F2A13-E1B0-E6FC-DD29-5D9C055D0880}"/>
          </ac:graphicFrameMkLst>
        </pc:graphicFrameChg>
      </pc:sldChg>
      <pc:sldChg chg="modSp">
        <pc:chgData name="Glover, Brianne" userId="dd0730ab-76da-4409-a560-a73e2a36b4c7" providerId="ADAL" clId="{A2D22784-9996-475C-A75B-2B6BEEE4F1BF}" dt="2024-09-16T13:04:50.288" v="116" actId="20577"/>
        <pc:sldMkLst>
          <pc:docMk/>
          <pc:sldMk cId="2717998540" sldId="391"/>
        </pc:sldMkLst>
        <pc:graphicFrameChg chg="mod">
          <ac:chgData name="Glover, Brianne" userId="dd0730ab-76da-4409-a560-a73e2a36b4c7" providerId="ADAL" clId="{A2D22784-9996-475C-A75B-2B6BEEE4F1BF}" dt="2024-09-16T13:04:50.288" v="116" actId="20577"/>
          <ac:graphicFrameMkLst>
            <pc:docMk/>
            <pc:sldMk cId="2717998540" sldId="391"/>
            <ac:graphicFrameMk id="7" creationId="{83571FC4-E286-8BEF-E9E1-2D91E40BB462}"/>
          </ac:graphicFrameMkLst>
        </pc:graphicFrameChg>
      </pc:sldChg>
      <pc:sldChg chg="del">
        <pc:chgData name="Glover, Brianne" userId="dd0730ab-76da-4409-a560-a73e2a36b4c7" providerId="ADAL" clId="{A2D22784-9996-475C-A75B-2B6BEEE4F1BF}" dt="2024-09-16T13:04:29.443" v="113" actId="47"/>
        <pc:sldMkLst>
          <pc:docMk/>
          <pc:sldMk cId="308144905" sldId="392"/>
        </pc:sldMkLst>
      </pc:sldChg>
      <pc:sldChg chg="add del">
        <pc:chgData name="Glover, Brianne" userId="dd0730ab-76da-4409-a560-a73e2a36b4c7" providerId="ADAL" clId="{A2D22784-9996-475C-A75B-2B6BEEE4F1BF}" dt="2024-09-16T13:06:01.854" v="124" actId="47"/>
        <pc:sldMkLst>
          <pc:docMk/>
          <pc:sldMk cId="541710846" sldId="393"/>
        </pc:sldMkLst>
      </pc:sldChg>
      <pc:sldChg chg="addSp delSp modSp mod">
        <pc:chgData name="Glover, Brianne" userId="dd0730ab-76da-4409-a560-a73e2a36b4c7" providerId="ADAL" clId="{A2D22784-9996-475C-A75B-2B6BEEE4F1BF}" dt="2024-09-16T13:13:35.972" v="175" actId="1076"/>
        <pc:sldMkLst>
          <pc:docMk/>
          <pc:sldMk cId="99653544" sldId="394"/>
        </pc:sldMkLst>
        <pc:spChg chg="add mod">
          <ac:chgData name="Glover, Brianne" userId="dd0730ab-76da-4409-a560-a73e2a36b4c7" providerId="ADAL" clId="{A2D22784-9996-475C-A75B-2B6BEEE4F1BF}" dt="2024-09-16T13:13:35.972" v="175" actId="1076"/>
          <ac:spMkLst>
            <pc:docMk/>
            <pc:sldMk cId="99653544" sldId="394"/>
            <ac:spMk id="3" creationId="{3C59C0AE-0DFB-79F1-CD4B-50AF1B757028}"/>
          </ac:spMkLst>
        </pc:spChg>
        <pc:spChg chg="add del mod">
          <ac:chgData name="Glover, Brianne" userId="dd0730ab-76da-4409-a560-a73e2a36b4c7" providerId="ADAL" clId="{A2D22784-9996-475C-A75B-2B6BEEE4F1BF}" dt="2024-09-16T13:07:07.714" v="141" actId="12084"/>
          <ac:spMkLst>
            <pc:docMk/>
            <pc:sldMk cId="99653544" sldId="394"/>
            <ac:spMk id="6" creationId="{D98A536C-9994-62AA-AB78-4B1E78DA3F7D}"/>
          </ac:spMkLst>
        </pc:spChg>
        <pc:graphicFrameChg chg="add mod">
          <ac:chgData name="Glover, Brianne" userId="dd0730ab-76da-4409-a560-a73e2a36b4c7" providerId="ADAL" clId="{A2D22784-9996-475C-A75B-2B6BEEE4F1BF}" dt="2024-09-16T13:05:59.255" v="122" actId="12084"/>
          <ac:graphicFrameMkLst>
            <pc:docMk/>
            <pc:sldMk cId="99653544" sldId="394"/>
            <ac:graphicFrameMk id="2" creationId="{9ECF3C92-3E44-CAD9-1DB7-078573197DDF}"/>
          </ac:graphicFrameMkLst>
        </pc:graphicFrameChg>
        <pc:graphicFrameChg chg="add mod modGraphic">
          <ac:chgData name="Glover, Brianne" userId="dd0730ab-76da-4409-a560-a73e2a36b4c7" providerId="ADAL" clId="{A2D22784-9996-475C-A75B-2B6BEEE4F1BF}" dt="2024-09-16T13:13:25.102" v="172" actId="1076"/>
          <ac:graphicFrameMkLst>
            <pc:docMk/>
            <pc:sldMk cId="99653544" sldId="394"/>
            <ac:graphicFrameMk id="7" creationId="{9F062D47-C054-FDAB-C3D8-6C9666EFDB4B}"/>
          </ac:graphicFrameMkLst>
        </pc:graphicFrameChg>
      </pc:sldChg>
    </pc:docChg>
  </pc:docChgLst>
  <pc:docChgLst>
    <pc:chgData name="Glover, Brianne" userId="dd0730ab-76da-4409-a560-a73e2a36b4c7" providerId="ADAL" clId="{43B4BB54-B6A5-4B0E-BDFB-F66EB8ED1E02}"/>
    <pc:docChg chg="undo custSel addSld delSld modSld modNotesMaster">
      <pc:chgData name="Glover, Brianne" userId="dd0730ab-76da-4409-a560-a73e2a36b4c7" providerId="ADAL" clId="{43B4BB54-B6A5-4B0E-BDFB-F66EB8ED1E02}" dt="2024-09-19T13:49:58.514" v="83" actId="47"/>
      <pc:docMkLst>
        <pc:docMk/>
      </pc:docMkLst>
      <pc:sldChg chg="modSp del mod">
        <pc:chgData name="Glover, Brianne" userId="dd0730ab-76da-4409-a560-a73e2a36b4c7" providerId="ADAL" clId="{43B4BB54-B6A5-4B0E-BDFB-F66EB8ED1E02}" dt="2024-09-17T20:02:38.620" v="79" actId="47"/>
        <pc:sldMkLst>
          <pc:docMk/>
          <pc:sldMk cId="882345453" sldId="360"/>
        </pc:sldMkLst>
        <pc:graphicFrameChg chg="mod modGraphic">
          <ac:chgData name="Glover, Brianne" userId="dd0730ab-76da-4409-a560-a73e2a36b4c7" providerId="ADAL" clId="{43B4BB54-B6A5-4B0E-BDFB-F66EB8ED1E02}" dt="2024-09-17T20:02:23.841" v="76" actId="20577"/>
          <ac:graphicFrameMkLst>
            <pc:docMk/>
            <pc:sldMk cId="882345453" sldId="360"/>
            <ac:graphicFrameMk id="4" creationId="{4CF34194-0076-93A1-320C-2B45D16AB85A}"/>
          </ac:graphicFrameMkLst>
        </pc:graphicFrameChg>
      </pc:sldChg>
      <pc:sldChg chg="del">
        <pc:chgData name="Glover, Brianne" userId="dd0730ab-76da-4409-a560-a73e2a36b4c7" providerId="ADAL" clId="{43B4BB54-B6A5-4B0E-BDFB-F66EB8ED1E02}" dt="2024-09-17T20:02:26.544" v="77" actId="47"/>
        <pc:sldMkLst>
          <pc:docMk/>
          <pc:sldMk cId="2938657872" sldId="361"/>
        </pc:sldMkLst>
      </pc:sldChg>
      <pc:sldChg chg="del">
        <pc:chgData name="Glover, Brianne" userId="dd0730ab-76da-4409-a560-a73e2a36b4c7" providerId="ADAL" clId="{43B4BB54-B6A5-4B0E-BDFB-F66EB8ED1E02}" dt="2024-09-17T20:02:28.171" v="78" actId="47"/>
        <pc:sldMkLst>
          <pc:docMk/>
          <pc:sldMk cId="1542133887" sldId="362"/>
        </pc:sldMkLst>
      </pc:sldChg>
      <pc:sldChg chg="add del">
        <pc:chgData name="Glover, Brianne" userId="dd0730ab-76da-4409-a560-a73e2a36b4c7" providerId="ADAL" clId="{43B4BB54-B6A5-4B0E-BDFB-F66EB8ED1E02}" dt="2024-09-19T13:49:58.514" v="83" actId="47"/>
        <pc:sldMkLst>
          <pc:docMk/>
          <pc:sldMk cId="99653544" sldId="394"/>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tti.sharepoint.com/sites/IIA/IIAShare/2024%20Transit%20Coalition%20North%20Tx%20EIA/presentation%20graph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https://tti.sharepoint.com/sites/IIA/IIAShare/2024%20Transit%20Coalition%20North%20Tx%20EIA/presentation%20graph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https://tti.sharepoint.com/sites/IIA/IIAShare/2024%20Transit%20Coalition%20North%20Tx%20EIA/presentation%20graphs.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Sheet1!$F$16:$F$17</c:f>
              <c:strCache>
                <c:ptCount val="2"/>
                <c:pt idx="0">
                  <c:v>Total Employment Impacts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ACC-40A3-8C5B-A8546693070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ACC-40A3-8C5B-A8546693070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6ACC-40A3-8C5B-A85466930705}"/>
              </c:ext>
            </c:extLst>
          </c:dPt>
          <c:dLbls>
            <c:dLbl>
              <c:idx val="0"/>
              <c:layout>
                <c:manualLayout>
                  <c:x val="0.14063287006218853"/>
                  <c:y val="-0.163436327147193"/>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ACC-40A3-8C5B-A85466930705}"/>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Sheet1!$E$18:$E$20</c:f>
              <c:strCache>
                <c:ptCount val="3"/>
                <c:pt idx="0">
                  <c:v>Industry Operations</c:v>
                </c:pt>
                <c:pt idx="1">
                  <c:v>Capital Expenditures</c:v>
                </c:pt>
                <c:pt idx="2">
                  <c:v>Employee Spending</c:v>
                </c:pt>
              </c:strCache>
            </c:strRef>
          </c:cat>
          <c:val>
            <c:numRef>
              <c:f>Sheet1!$F$18:$F$20</c:f>
              <c:numCache>
                <c:formatCode>#,##0</c:formatCode>
                <c:ptCount val="3"/>
                <c:pt idx="0" formatCode="#,##0.00">
                  <c:v>58279</c:v>
                </c:pt>
                <c:pt idx="1">
                  <c:v>7409.7999999999993</c:v>
                </c:pt>
                <c:pt idx="2" formatCode="General">
                  <c:v>3519</c:v>
                </c:pt>
              </c:numCache>
            </c:numRef>
          </c:val>
          <c:extLst>
            <c:ext xmlns:c16="http://schemas.microsoft.com/office/drawing/2014/chart" uri="{C3380CC4-5D6E-409C-BE32-E72D297353CC}">
              <c16:uniqueId val="{00000006-6ACC-40A3-8C5B-A85466930705}"/>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b="1"/>
              <a:t>Total Labor Income Impacts ($M)</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Sheet1!$G$16</c:f>
              <c:strCache>
                <c:ptCount val="1"/>
                <c:pt idx="0">
                  <c:v>Total Labor Income Impacts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932-4317-A215-E02BCC2CB9F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932-4317-A215-E02BCC2CB9F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932-4317-A215-E02BCC2CB9F1}"/>
              </c:ext>
            </c:extLst>
          </c:dPt>
          <c:dLbls>
            <c:dLbl>
              <c:idx val="0"/>
              <c:layout>
                <c:manualLayout>
                  <c:x val="0.14063282556815504"/>
                  <c:y val="-0.18019902736741794"/>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932-4317-A215-E02BCC2CB9F1}"/>
                </c:ext>
              </c:extLst>
            </c:dLbl>
            <c:numFmt formatCode="&quot;$&quot;#,##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Sheet1!$E$18:$E$20</c:f>
              <c:strCache>
                <c:ptCount val="3"/>
                <c:pt idx="0">
                  <c:v>Industry Operations</c:v>
                </c:pt>
                <c:pt idx="1">
                  <c:v>Capital Expenditures</c:v>
                </c:pt>
                <c:pt idx="2">
                  <c:v>Employee Spending</c:v>
                </c:pt>
              </c:strCache>
            </c:strRef>
          </c:cat>
          <c:val>
            <c:numRef>
              <c:f>Sheet1!$G$18:$G$20</c:f>
              <c:numCache>
                <c:formatCode>#,##0.0</c:formatCode>
                <c:ptCount val="3"/>
                <c:pt idx="0" formatCode="#,##0.00">
                  <c:v>4137.3</c:v>
                </c:pt>
                <c:pt idx="1">
                  <c:v>426.60000000000008</c:v>
                </c:pt>
                <c:pt idx="2" formatCode="0.00">
                  <c:v>211</c:v>
                </c:pt>
              </c:numCache>
            </c:numRef>
          </c:val>
          <c:extLst>
            <c:ext xmlns:c16="http://schemas.microsoft.com/office/drawing/2014/chart" uri="{C3380CC4-5D6E-409C-BE32-E72D297353CC}">
              <c16:uniqueId val="{00000006-7932-4317-A215-E02BCC2CB9F1}"/>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r>
              <a:rPr lang="en-US" b="1"/>
              <a:t>Total Business Output ($M)</a:t>
            </a:r>
          </a:p>
        </c:rich>
      </c:tx>
      <c:overlay val="0"/>
      <c:spPr>
        <a:noFill/>
        <a:ln>
          <a:noFill/>
        </a:ln>
        <a:effectLst/>
      </c:spPr>
      <c:txPr>
        <a:bodyPr rot="0" spcFirstLastPara="1" vertOverflow="ellipsis" vert="horz" wrap="square" anchor="ctr" anchorCtr="1"/>
        <a:lstStyle/>
        <a:p>
          <a:pPr>
            <a:defRPr sz="1600" b="1" i="0" u="none" strike="noStrike" kern="1200" spc="0" baseline="0">
              <a:solidFill>
                <a:schemeClr val="tx1"/>
              </a:solidFill>
              <a:latin typeface="+mn-lt"/>
              <a:ea typeface="+mn-ea"/>
              <a:cs typeface="+mn-cs"/>
            </a:defRPr>
          </a:pPr>
          <a:endParaRPr lang="en-US"/>
        </a:p>
      </c:txPr>
    </c:title>
    <c:autoTitleDeleted val="0"/>
    <c:plotArea>
      <c:layout/>
      <c:pieChart>
        <c:varyColors val="1"/>
        <c:ser>
          <c:idx val="0"/>
          <c:order val="0"/>
          <c:tx>
            <c:strRef>
              <c:f>Sheet1!$H$16</c:f>
              <c:strCache>
                <c:ptCount val="1"/>
                <c:pt idx="0">
                  <c:v>Total Business Output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CC0-4059-9C57-1AD0EFC7654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CC0-4059-9C57-1AD0EFC7654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CC0-4059-9C57-1AD0EFC76541}"/>
              </c:ext>
            </c:extLst>
          </c:dPt>
          <c:dLbls>
            <c:dLbl>
              <c:idx val="0"/>
              <c:layout>
                <c:manualLayout>
                  <c:x val="4.4198888035705867E-2"/>
                  <c:y val="-0.10057620132134955"/>
                </c:manualLayout>
              </c:layout>
              <c:dLblPos val="bestFi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CC0-4059-9C57-1AD0EFC76541}"/>
                </c:ext>
              </c:extLst>
            </c:dLbl>
            <c:numFmt formatCode="&quot;$&quot;#,##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Sheet1!$E$18:$E$20</c:f>
              <c:strCache>
                <c:ptCount val="3"/>
                <c:pt idx="0">
                  <c:v>Industry Operations</c:v>
                </c:pt>
                <c:pt idx="1">
                  <c:v>Capital Expenditures</c:v>
                </c:pt>
                <c:pt idx="2">
                  <c:v>Employee Spending</c:v>
                </c:pt>
              </c:strCache>
            </c:strRef>
          </c:cat>
          <c:val>
            <c:numRef>
              <c:f>Sheet1!$H$18:$H$20</c:f>
              <c:numCache>
                <c:formatCode>#,##0.0</c:formatCode>
                <c:ptCount val="3"/>
                <c:pt idx="0" formatCode="#,##0.00">
                  <c:v>6136.2000000000007</c:v>
                </c:pt>
                <c:pt idx="1">
                  <c:v>1400.1999999999998</c:v>
                </c:pt>
                <c:pt idx="2" formatCode="General">
                  <c:v>657.1</c:v>
                </c:pt>
              </c:numCache>
            </c:numRef>
          </c:val>
          <c:extLst>
            <c:ext xmlns:c16="http://schemas.microsoft.com/office/drawing/2014/chart" uri="{C3380CC4-5D6E-409C-BE32-E72D297353CC}">
              <c16:uniqueId val="{00000006-4CC0-4059-9C57-1AD0EFC76541}"/>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2B3457-B5B1-4849-9132-2E549B559582}"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F2659BD6-CC15-4586-8AAA-F8358F1EA919}">
      <dgm:prSet/>
      <dgm:spPr/>
      <dgm:t>
        <a:bodyPr/>
        <a:lstStyle/>
        <a:p>
          <a:r>
            <a:rPr lang="en-US"/>
            <a:t>Economic Impact Analysis is a technique that allows an analyst to trace spending through an economy and measure the cumulative effects of that spending.</a:t>
          </a:r>
        </a:p>
      </dgm:t>
    </dgm:pt>
    <dgm:pt modelId="{55EFC1B3-B4C8-488C-82EF-62D54A0AF895}" type="parTrans" cxnId="{802FEAF5-C102-49C8-A740-D610EA5A351C}">
      <dgm:prSet/>
      <dgm:spPr/>
      <dgm:t>
        <a:bodyPr/>
        <a:lstStyle/>
        <a:p>
          <a:endParaRPr lang="en-US"/>
        </a:p>
      </dgm:t>
    </dgm:pt>
    <dgm:pt modelId="{56279576-ECE9-4D3F-A5E2-F8A1D74F3F8F}" type="sibTrans" cxnId="{802FEAF5-C102-49C8-A740-D610EA5A351C}">
      <dgm:prSet/>
      <dgm:spPr/>
      <dgm:t>
        <a:bodyPr/>
        <a:lstStyle/>
        <a:p>
          <a:endParaRPr lang="en-US"/>
        </a:p>
      </dgm:t>
    </dgm:pt>
    <dgm:pt modelId="{EABBD17C-D753-458B-8495-CD6AFCDA0A7E}">
      <dgm:prSet/>
      <dgm:spPr/>
      <dgm:t>
        <a:bodyPr/>
        <a:lstStyle/>
        <a:p>
          <a:r>
            <a:rPr lang="en-US"/>
            <a:t>Often referred to as Input-Output Analysis</a:t>
          </a:r>
        </a:p>
      </dgm:t>
    </dgm:pt>
    <dgm:pt modelId="{890799D4-C6CF-496D-8E4F-2489146C4E98}" type="parTrans" cxnId="{EC27FCB4-544C-4432-8D9A-011239B97B32}">
      <dgm:prSet/>
      <dgm:spPr/>
      <dgm:t>
        <a:bodyPr/>
        <a:lstStyle/>
        <a:p>
          <a:endParaRPr lang="en-US"/>
        </a:p>
      </dgm:t>
    </dgm:pt>
    <dgm:pt modelId="{977896B4-0469-4105-8A5D-6EC98E67F46A}" type="sibTrans" cxnId="{EC27FCB4-544C-4432-8D9A-011239B97B32}">
      <dgm:prSet/>
      <dgm:spPr/>
      <dgm:t>
        <a:bodyPr/>
        <a:lstStyle/>
        <a:p>
          <a:endParaRPr lang="en-US"/>
        </a:p>
      </dgm:t>
    </dgm:pt>
    <dgm:pt modelId="{2F3E5DDE-BD1C-4E71-B1A2-2B8BC2CE6894}" type="pres">
      <dgm:prSet presAssocID="{162B3457-B5B1-4849-9132-2E549B559582}" presName="vert0" presStyleCnt="0">
        <dgm:presLayoutVars>
          <dgm:dir/>
          <dgm:animOne val="branch"/>
          <dgm:animLvl val="lvl"/>
        </dgm:presLayoutVars>
      </dgm:prSet>
      <dgm:spPr/>
    </dgm:pt>
    <dgm:pt modelId="{6DABDADE-4B0B-49ED-A0E1-7C215773855F}" type="pres">
      <dgm:prSet presAssocID="{F2659BD6-CC15-4586-8AAA-F8358F1EA919}" presName="thickLine" presStyleLbl="alignNode1" presStyleIdx="0" presStyleCnt="2"/>
      <dgm:spPr/>
    </dgm:pt>
    <dgm:pt modelId="{AAAE39D9-5A07-420E-96DC-4D7429B7633B}" type="pres">
      <dgm:prSet presAssocID="{F2659BD6-CC15-4586-8AAA-F8358F1EA919}" presName="horz1" presStyleCnt="0"/>
      <dgm:spPr/>
    </dgm:pt>
    <dgm:pt modelId="{42C39E17-4A99-4273-9405-E95AEE3CC72E}" type="pres">
      <dgm:prSet presAssocID="{F2659BD6-CC15-4586-8AAA-F8358F1EA919}" presName="tx1" presStyleLbl="revTx" presStyleIdx="0" presStyleCnt="2"/>
      <dgm:spPr/>
    </dgm:pt>
    <dgm:pt modelId="{287903FE-D176-420F-8D64-D339539F875D}" type="pres">
      <dgm:prSet presAssocID="{F2659BD6-CC15-4586-8AAA-F8358F1EA919}" presName="vert1" presStyleCnt="0"/>
      <dgm:spPr/>
    </dgm:pt>
    <dgm:pt modelId="{6C15E47E-4095-4965-8889-E846DBFAE6B1}" type="pres">
      <dgm:prSet presAssocID="{EABBD17C-D753-458B-8495-CD6AFCDA0A7E}" presName="thickLine" presStyleLbl="alignNode1" presStyleIdx="1" presStyleCnt="2"/>
      <dgm:spPr/>
    </dgm:pt>
    <dgm:pt modelId="{EB839053-CBDD-4A06-926E-9CBB15361DA0}" type="pres">
      <dgm:prSet presAssocID="{EABBD17C-D753-458B-8495-CD6AFCDA0A7E}" presName="horz1" presStyleCnt="0"/>
      <dgm:spPr/>
    </dgm:pt>
    <dgm:pt modelId="{043960A3-36C9-4815-9F50-C32C80FB6DF9}" type="pres">
      <dgm:prSet presAssocID="{EABBD17C-D753-458B-8495-CD6AFCDA0A7E}" presName="tx1" presStyleLbl="revTx" presStyleIdx="1" presStyleCnt="2"/>
      <dgm:spPr/>
    </dgm:pt>
    <dgm:pt modelId="{4760D4A8-5173-4246-AF3D-D0D26EC29F47}" type="pres">
      <dgm:prSet presAssocID="{EABBD17C-D753-458B-8495-CD6AFCDA0A7E}" presName="vert1" presStyleCnt="0"/>
      <dgm:spPr/>
    </dgm:pt>
  </dgm:ptLst>
  <dgm:cxnLst>
    <dgm:cxn modelId="{F6FE355A-EE1E-478C-B60D-C04BE53964F4}" type="presOf" srcId="{F2659BD6-CC15-4586-8AAA-F8358F1EA919}" destId="{42C39E17-4A99-4273-9405-E95AEE3CC72E}" srcOrd="0" destOrd="0" presId="urn:microsoft.com/office/officeart/2008/layout/LinedList"/>
    <dgm:cxn modelId="{95BBA35A-5CE4-4596-987C-11BF73DC51F4}" type="presOf" srcId="{162B3457-B5B1-4849-9132-2E549B559582}" destId="{2F3E5DDE-BD1C-4E71-B1A2-2B8BC2CE6894}" srcOrd="0" destOrd="0" presId="urn:microsoft.com/office/officeart/2008/layout/LinedList"/>
    <dgm:cxn modelId="{6A26FD95-F80F-4046-96D7-E7F575406041}" type="presOf" srcId="{EABBD17C-D753-458B-8495-CD6AFCDA0A7E}" destId="{043960A3-36C9-4815-9F50-C32C80FB6DF9}" srcOrd="0" destOrd="0" presId="urn:microsoft.com/office/officeart/2008/layout/LinedList"/>
    <dgm:cxn modelId="{EC27FCB4-544C-4432-8D9A-011239B97B32}" srcId="{162B3457-B5B1-4849-9132-2E549B559582}" destId="{EABBD17C-D753-458B-8495-CD6AFCDA0A7E}" srcOrd="1" destOrd="0" parTransId="{890799D4-C6CF-496D-8E4F-2489146C4E98}" sibTransId="{977896B4-0469-4105-8A5D-6EC98E67F46A}"/>
    <dgm:cxn modelId="{802FEAF5-C102-49C8-A740-D610EA5A351C}" srcId="{162B3457-B5B1-4849-9132-2E549B559582}" destId="{F2659BD6-CC15-4586-8AAA-F8358F1EA919}" srcOrd="0" destOrd="0" parTransId="{55EFC1B3-B4C8-488C-82EF-62D54A0AF895}" sibTransId="{56279576-ECE9-4D3F-A5E2-F8A1D74F3F8F}"/>
    <dgm:cxn modelId="{5776DD88-612D-466B-974A-B885FD2F4392}" type="presParOf" srcId="{2F3E5DDE-BD1C-4E71-B1A2-2B8BC2CE6894}" destId="{6DABDADE-4B0B-49ED-A0E1-7C215773855F}" srcOrd="0" destOrd="0" presId="urn:microsoft.com/office/officeart/2008/layout/LinedList"/>
    <dgm:cxn modelId="{F36FED07-4451-4C77-98EC-5CB88FB700C8}" type="presParOf" srcId="{2F3E5DDE-BD1C-4E71-B1A2-2B8BC2CE6894}" destId="{AAAE39D9-5A07-420E-96DC-4D7429B7633B}" srcOrd="1" destOrd="0" presId="urn:microsoft.com/office/officeart/2008/layout/LinedList"/>
    <dgm:cxn modelId="{D300DCAF-0722-4172-8520-FA0724786F5C}" type="presParOf" srcId="{AAAE39D9-5A07-420E-96DC-4D7429B7633B}" destId="{42C39E17-4A99-4273-9405-E95AEE3CC72E}" srcOrd="0" destOrd="0" presId="urn:microsoft.com/office/officeart/2008/layout/LinedList"/>
    <dgm:cxn modelId="{CCBCFC29-F3EE-4114-B11F-2D23EC2244AC}" type="presParOf" srcId="{AAAE39D9-5A07-420E-96DC-4D7429B7633B}" destId="{287903FE-D176-420F-8D64-D339539F875D}" srcOrd="1" destOrd="0" presId="urn:microsoft.com/office/officeart/2008/layout/LinedList"/>
    <dgm:cxn modelId="{122642E2-363E-47BE-8D18-9D54A23449E7}" type="presParOf" srcId="{2F3E5DDE-BD1C-4E71-B1A2-2B8BC2CE6894}" destId="{6C15E47E-4095-4965-8889-E846DBFAE6B1}" srcOrd="2" destOrd="0" presId="urn:microsoft.com/office/officeart/2008/layout/LinedList"/>
    <dgm:cxn modelId="{A6653DFE-A316-467A-B0B1-AA3C89BC6F48}" type="presParOf" srcId="{2F3E5DDE-BD1C-4E71-B1A2-2B8BC2CE6894}" destId="{EB839053-CBDD-4A06-926E-9CBB15361DA0}" srcOrd="3" destOrd="0" presId="urn:microsoft.com/office/officeart/2008/layout/LinedList"/>
    <dgm:cxn modelId="{F4264991-40EA-45D5-9CB3-22B48D811B39}" type="presParOf" srcId="{EB839053-CBDD-4A06-926E-9CBB15361DA0}" destId="{043960A3-36C9-4815-9F50-C32C80FB6DF9}" srcOrd="0" destOrd="0" presId="urn:microsoft.com/office/officeart/2008/layout/LinedList"/>
    <dgm:cxn modelId="{14EF19D6-FC48-4654-9ADF-6C993BC9E4BF}" type="presParOf" srcId="{EB839053-CBDD-4A06-926E-9CBB15361DA0}" destId="{4760D4A8-5173-4246-AF3D-D0D26EC29F4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F1A795-4BB1-40F2-868F-F6AAB18EB8F7}" type="doc">
      <dgm:prSet loTypeId="urn:microsoft.com/office/officeart/2005/8/layout/chevronAccent+Icon" loCatId="process" qsTypeId="urn:microsoft.com/office/officeart/2005/8/quickstyle/simple2" qsCatId="simple" csTypeId="urn:microsoft.com/office/officeart/2005/8/colors/colorful1" csCatId="colorful" phldr="1"/>
      <dgm:spPr/>
      <dgm:t>
        <a:bodyPr/>
        <a:lstStyle/>
        <a:p>
          <a:endParaRPr lang="en-US"/>
        </a:p>
      </dgm:t>
    </dgm:pt>
    <dgm:pt modelId="{5E8C8628-1A9A-4C56-9257-DF0FE3E5A857}">
      <dgm:prSet custT="1"/>
      <dgm:spPr/>
      <dgm:t>
        <a:bodyPr/>
        <a:lstStyle/>
        <a:p>
          <a:r>
            <a:rPr lang="en-US" sz="1800"/>
            <a:t>Define Study Region</a:t>
          </a:r>
        </a:p>
      </dgm:t>
    </dgm:pt>
    <dgm:pt modelId="{741B6282-5865-4D42-92D1-B315043A4DDF}" type="parTrans" cxnId="{049AAE2D-7E09-4349-85A2-B0F35ECEBAFD}">
      <dgm:prSet/>
      <dgm:spPr/>
      <dgm:t>
        <a:bodyPr/>
        <a:lstStyle/>
        <a:p>
          <a:endParaRPr lang="en-US" sz="1800"/>
        </a:p>
      </dgm:t>
    </dgm:pt>
    <dgm:pt modelId="{71ACA031-A802-4BDD-BEE1-408431456DF5}" type="sibTrans" cxnId="{049AAE2D-7E09-4349-85A2-B0F35ECEBAFD}">
      <dgm:prSet/>
      <dgm:spPr/>
      <dgm:t>
        <a:bodyPr/>
        <a:lstStyle/>
        <a:p>
          <a:endParaRPr lang="en-US" sz="1800"/>
        </a:p>
      </dgm:t>
    </dgm:pt>
    <dgm:pt modelId="{9E0C817F-5107-451E-8569-D0B41F96426D}">
      <dgm:prSet custT="1"/>
      <dgm:spPr/>
      <dgm:t>
        <a:bodyPr/>
        <a:lstStyle/>
        <a:p>
          <a:r>
            <a:rPr lang="en-US" sz="1800"/>
            <a:t>Create Regional Models</a:t>
          </a:r>
        </a:p>
      </dgm:t>
    </dgm:pt>
    <dgm:pt modelId="{82A1ACBA-9F29-463B-9AD4-FED86CC9FEB7}" type="parTrans" cxnId="{0AA5F0B6-02C7-471A-A0F4-8036BCDAB9EF}">
      <dgm:prSet/>
      <dgm:spPr/>
      <dgm:t>
        <a:bodyPr/>
        <a:lstStyle/>
        <a:p>
          <a:endParaRPr lang="en-US" sz="1800"/>
        </a:p>
      </dgm:t>
    </dgm:pt>
    <dgm:pt modelId="{239804BE-8252-41D9-87D3-885387643CE8}" type="sibTrans" cxnId="{0AA5F0B6-02C7-471A-A0F4-8036BCDAB9EF}">
      <dgm:prSet/>
      <dgm:spPr/>
      <dgm:t>
        <a:bodyPr/>
        <a:lstStyle/>
        <a:p>
          <a:endParaRPr lang="en-US" sz="1800"/>
        </a:p>
      </dgm:t>
    </dgm:pt>
    <dgm:pt modelId="{EEA6EEAE-BC13-4532-9EB9-FBCBE32FB9E3}">
      <dgm:prSet custT="1"/>
      <dgm:spPr/>
      <dgm:t>
        <a:bodyPr/>
        <a:lstStyle/>
        <a:p>
          <a:r>
            <a:rPr lang="en-US" sz="1800"/>
            <a:t>Collect Input Data</a:t>
          </a:r>
        </a:p>
      </dgm:t>
    </dgm:pt>
    <dgm:pt modelId="{376F2BF3-93AE-4FD4-8B81-5FFCF364F6CE}" type="parTrans" cxnId="{65316442-05BA-41DA-8C2D-4EF1E829DDFE}">
      <dgm:prSet/>
      <dgm:spPr/>
      <dgm:t>
        <a:bodyPr/>
        <a:lstStyle/>
        <a:p>
          <a:endParaRPr lang="en-US" sz="1800"/>
        </a:p>
      </dgm:t>
    </dgm:pt>
    <dgm:pt modelId="{52A0F0B8-4100-45EC-9A72-200D4C5EA840}" type="sibTrans" cxnId="{65316442-05BA-41DA-8C2D-4EF1E829DDFE}">
      <dgm:prSet/>
      <dgm:spPr/>
      <dgm:t>
        <a:bodyPr/>
        <a:lstStyle/>
        <a:p>
          <a:endParaRPr lang="en-US" sz="1800"/>
        </a:p>
      </dgm:t>
    </dgm:pt>
    <dgm:pt modelId="{E7D2BAE4-486B-41DA-BD02-21ACC4CF6A07}">
      <dgm:prSet custT="1"/>
      <dgm:spPr/>
      <dgm:t>
        <a:bodyPr/>
        <a:lstStyle/>
        <a:p>
          <a:r>
            <a:rPr lang="en-US" sz="1800"/>
            <a:t>Refine and Match Data</a:t>
          </a:r>
        </a:p>
      </dgm:t>
    </dgm:pt>
    <dgm:pt modelId="{10445966-6D24-4042-9CE6-E609FB14CA4C}" type="parTrans" cxnId="{3787F54A-3384-4BA1-A7F0-F40F893C3925}">
      <dgm:prSet/>
      <dgm:spPr/>
      <dgm:t>
        <a:bodyPr/>
        <a:lstStyle/>
        <a:p>
          <a:endParaRPr lang="en-US" sz="1800"/>
        </a:p>
      </dgm:t>
    </dgm:pt>
    <dgm:pt modelId="{98487BC6-CCE1-47E2-85B9-5B08AB70D524}" type="sibTrans" cxnId="{3787F54A-3384-4BA1-A7F0-F40F893C3925}">
      <dgm:prSet/>
      <dgm:spPr/>
      <dgm:t>
        <a:bodyPr/>
        <a:lstStyle/>
        <a:p>
          <a:endParaRPr lang="en-US" sz="1800"/>
        </a:p>
      </dgm:t>
    </dgm:pt>
    <dgm:pt modelId="{117FF8D0-F8EF-47C9-8431-1FFAE4670754}">
      <dgm:prSet custT="1"/>
      <dgm:spPr/>
      <dgm:t>
        <a:bodyPr/>
        <a:lstStyle/>
        <a:p>
          <a:r>
            <a:rPr lang="en-US" sz="1800"/>
            <a:t>Apply Economic Multipliers</a:t>
          </a:r>
        </a:p>
      </dgm:t>
    </dgm:pt>
    <dgm:pt modelId="{82162A10-5D53-4423-9B00-68CC2E5C728E}" type="parTrans" cxnId="{17CD2295-4BD8-4140-B3BC-FB65E7E53C08}">
      <dgm:prSet/>
      <dgm:spPr/>
      <dgm:t>
        <a:bodyPr/>
        <a:lstStyle/>
        <a:p>
          <a:endParaRPr lang="en-US" sz="1800"/>
        </a:p>
      </dgm:t>
    </dgm:pt>
    <dgm:pt modelId="{C1D84392-8C64-492D-804D-B9B2D3F7B867}" type="sibTrans" cxnId="{17CD2295-4BD8-4140-B3BC-FB65E7E53C08}">
      <dgm:prSet/>
      <dgm:spPr/>
      <dgm:t>
        <a:bodyPr/>
        <a:lstStyle/>
        <a:p>
          <a:endParaRPr lang="en-US" sz="1800"/>
        </a:p>
      </dgm:t>
    </dgm:pt>
    <dgm:pt modelId="{3D9BA459-E940-4EB9-88FC-1FC180BC622C}" type="pres">
      <dgm:prSet presAssocID="{37F1A795-4BB1-40F2-868F-F6AAB18EB8F7}" presName="Name0" presStyleCnt="0">
        <dgm:presLayoutVars>
          <dgm:dir/>
          <dgm:resizeHandles val="exact"/>
        </dgm:presLayoutVars>
      </dgm:prSet>
      <dgm:spPr/>
    </dgm:pt>
    <dgm:pt modelId="{A0A50C66-FA0C-4C27-9D36-5D7F05A3E028}" type="pres">
      <dgm:prSet presAssocID="{5E8C8628-1A9A-4C56-9257-DF0FE3E5A857}" presName="composite" presStyleCnt="0"/>
      <dgm:spPr/>
    </dgm:pt>
    <dgm:pt modelId="{29E56694-3710-4984-8DAD-E4B6C5A7B93A}" type="pres">
      <dgm:prSet presAssocID="{5E8C8628-1A9A-4C56-9257-DF0FE3E5A857}" presName="bgChev" presStyleLbl="node1" presStyleIdx="0" presStyleCnt="5"/>
      <dgm:spPr/>
    </dgm:pt>
    <dgm:pt modelId="{F368F1AF-8666-42CF-A6B5-5B8BB06E53E9}" type="pres">
      <dgm:prSet presAssocID="{5E8C8628-1A9A-4C56-9257-DF0FE3E5A857}" presName="txNode" presStyleLbl="fgAcc1" presStyleIdx="0" presStyleCnt="5">
        <dgm:presLayoutVars>
          <dgm:bulletEnabled val="1"/>
        </dgm:presLayoutVars>
      </dgm:prSet>
      <dgm:spPr/>
    </dgm:pt>
    <dgm:pt modelId="{33A1E43C-4004-4E87-B5F6-EA89B12FAE85}" type="pres">
      <dgm:prSet presAssocID="{71ACA031-A802-4BDD-BEE1-408431456DF5}" presName="compositeSpace" presStyleCnt="0"/>
      <dgm:spPr/>
    </dgm:pt>
    <dgm:pt modelId="{796132AF-2D41-4281-8E37-50FA9C9A43DA}" type="pres">
      <dgm:prSet presAssocID="{9E0C817F-5107-451E-8569-D0B41F96426D}" presName="composite" presStyleCnt="0"/>
      <dgm:spPr/>
    </dgm:pt>
    <dgm:pt modelId="{80675088-7E44-4389-B3FB-0B663E384562}" type="pres">
      <dgm:prSet presAssocID="{9E0C817F-5107-451E-8569-D0B41F96426D}" presName="bgChev" presStyleLbl="node1" presStyleIdx="1" presStyleCnt="5"/>
      <dgm:spPr/>
    </dgm:pt>
    <dgm:pt modelId="{61AB0BCD-2D47-4DED-9EEF-D8038082A1E3}" type="pres">
      <dgm:prSet presAssocID="{9E0C817F-5107-451E-8569-D0B41F96426D}" presName="txNode" presStyleLbl="fgAcc1" presStyleIdx="1" presStyleCnt="5">
        <dgm:presLayoutVars>
          <dgm:bulletEnabled val="1"/>
        </dgm:presLayoutVars>
      </dgm:prSet>
      <dgm:spPr/>
    </dgm:pt>
    <dgm:pt modelId="{4E60182D-5203-4A80-A16F-6F9442F85637}" type="pres">
      <dgm:prSet presAssocID="{239804BE-8252-41D9-87D3-885387643CE8}" presName="compositeSpace" presStyleCnt="0"/>
      <dgm:spPr/>
    </dgm:pt>
    <dgm:pt modelId="{08D5B9DC-5B8D-415A-8EF2-83AD05980C9E}" type="pres">
      <dgm:prSet presAssocID="{EEA6EEAE-BC13-4532-9EB9-FBCBE32FB9E3}" presName="composite" presStyleCnt="0"/>
      <dgm:spPr/>
    </dgm:pt>
    <dgm:pt modelId="{7628D219-3C55-4831-BF42-2C1DF7AED5F2}" type="pres">
      <dgm:prSet presAssocID="{EEA6EEAE-BC13-4532-9EB9-FBCBE32FB9E3}" presName="bgChev" presStyleLbl="node1" presStyleIdx="2" presStyleCnt="5"/>
      <dgm:spPr/>
    </dgm:pt>
    <dgm:pt modelId="{60793A86-01F8-4269-8DAA-CA43320E0B47}" type="pres">
      <dgm:prSet presAssocID="{EEA6EEAE-BC13-4532-9EB9-FBCBE32FB9E3}" presName="txNode" presStyleLbl="fgAcc1" presStyleIdx="2" presStyleCnt="5">
        <dgm:presLayoutVars>
          <dgm:bulletEnabled val="1"/>
        </dgm:presLayoutVars>
      </dgm:prSet>
      <dgm:spPr/>
    </dgm:pt>
    <dgm:pt modelId="{A00E3344-207F-4EAF-B64F-BFC1A0E09CD2}" type="pres">
      <dgm:prSet presAssocID="{52A0F0B8-4100-45EC-9A72-200D4C5EA840}" presName="compositeSpace" presStyleCnt="0"/>
      <dgm:spPr/>
    </dgm:pt>
    <dgm:pt modelId="{18B21758-2E6F-44A3-A669-90627EE7495B}" type="pres">
      <dgm:prSet presAssocID="{E7D2BAE4-486B-41DA-BD02-21ACC4CF6A07}" presName="composite" presStyleCnt="0"/>
      <dgm:spPr/>
    </dgm:pt>
    <dgm:pt modelId="{B8387C8B-469B-4405-B037-6BE920D35EA9}" type="pres">
      <dgm:prSet presAssocID="{E7D2BAE4-486B-41DA-BD02-21ACC4CF6A07}" presName="bgChev" presStyleLbl="node1" presStyleIdx="3" presStyleCnt="5"/>
      <dgm:spPr/>
    </dgm:pt>
    <dgm:pt modelId="{63ACAD53-00A7-4969-AB7D-A1F1AE46C560}" type="pres">
      <dgm:prSet presAssocID="{E7D2BAE4-486B-41DA-BD02-21ACC4CF6A07}" presName="txNode" presStyleLbl="fgAcc1" presStyleIdx="3" presStyleCnt="5">
        <dgm:presLayoutVars>
          <dgm:bulletEnabled val="1"/>
        </dgm:presLayoutVars>
      </dgm:prSet>
      <dgm:spPr/>
    </dgm:pt>
    <dgm:pt modelId="{7BB978BB-66AE-4C1B-BBFC-AB8FE17DA88A}" type="pres">
      <dgm:prSet presAssocID="{98487BC6-CCE1-47E2-85B9-5B08AB70D524}" presName="compositeSpace" presStyleCnt="0"/>
      <dgm:spPr/>
    </dgm:pt>
    <dgm:pt modelId="{81290335-D09B-40E0-9AA1-18980A4802B6}" type="pres">
      <dgm:prSet presAssocID="{117FF8D0-F8EF-47C9-8431-1FFAE4670754}" presName="composite" presStyleCnt="0"/>
      <dgm:spPr/>
    </dgm:pt>
    <dgm:pt modelId="{FEF77706-2E6C-4286-AEB8-9B6AB1A9FF58}" type="pres">
      <dgm:prSet presAssocID="{117FF8D0-F8EF-47C9-8431-1FFAE4670754}" presName="bgChev" presStyleLbl="node1" presStyleIdx="4" presStyleCnt="5"/>
      <dgm:spPr/>
    </dgm:pt>
    <dgm:pt modelId="{F8677334-37A9-4B60-AE76-3E03FBFCA402}" type="pres">
      <dgm:prSet presAssocID="{117FF8D0-F8EF-47C9-8431-1FFAE4670754}" presName="txNode" presStyleLbl="fgAcc1" presStyleIdx="4" presStyleCnt="5">
        <dgm:presLayoutVars>
          <dgm:bulletEnabled val="1"/>
        </dgm:presLayoutVars>
      </dgm:prSet>
      <dgm:spPr/>
    </dgm:pt>
  </dgm:ptLst>
  <dgm:cxnLst>
    <dgm:cxn modelId="{755B3F02-BCEE-44F9-851B-F007B89D8464}" type="presOf" srcId="{5E8C8628-1A9A-4C56-9257-DF0FE3E5A857}" destId="{F368F1AF-8666-42CF-A6B5-5B8BB06E53E9}" srcOrd="0" destOrd="0" presId="urn:microsoft.com/office/officeart/2005/8/layout/chevronAccent+Icon"/>
    <dgm:cxn modelId="{17EF7411-B8C1-42FA-9E02-47046D1EF182}" type="presOf" srcId="{E7D2BAE4-486B-41DA-BD02-21ACC4CF6A07}" destId="{63ACAD53-00A7-4969-AB7D-A1F1AE46C560}" srcOrd="0" destOrd="0" presId="urn:microsoft.com/office/officeart/2005/8/layout/chevronAccent+Icon"/>
    <dgm:cxn modelId="{F89E0F22-F874-4AE4-8D1C-ED85F9E7FC9A}" type="presOf" srcId="{117FF8D0-F8EF-47C9-8431-1FFAE4670754}" destId="{F8677334-37A9-4B60-AE76-3E03FBFCA402}" srcOrd="0" destOrd="0" presId="urn:microsoft.com/office/officeart/2005/8/layout/chevronAccent+Icon"/>
    <dgm:cxn modelId="{049AAE2D-7E09-4349-85A2-B0F35ECEBAFD}" srcId="{37F1A795-4BB1-40F2-868F-F6AAB18EB8F7}" destId="{5E8C8628-1A9A-4C56-9257-DF0FE3E5A857}" srcOrd="0" destOrd="0" parTransId="{741B6282-5865-4D42-92D1-B315043A4DDF}" sibTransId="{71ACA031-A802-4BDD-BEE1-408431456DF5}"/>
    <dgm:cxn modelId="{65316442-05BA-41DA-8C2D-4EF1E829DDFE}" srcId="{37F1A795-4BB1-40F2-868F-F6AAB18EB8F7}" destId="{EEA6EEAE-BC13-4532-9EB9-FBCBE32FB9E3}" srcOrd="2" destOrd="0" parTransId="{376F2BF3-93AE-4FD4-8B81-5FFCF364F6CE}" sibTransId="{52A0F0B8-4100-45EC-9A72-200D4C5EA840}"/>
    <dgm:cxn modelId="{94025567-848F-448F-B0A9-32A581304EFE}" type="presOf" srcId="{37F1A795-4BB1-40F2-868F-F6AAB18EB8F7}" destId="{3D9BA459-E940-4EB9-88FC-1FC180BC622C}" srcOrd="0" destOrd="0" presId="urn:microsoft.com/office/officeart/2005/8/layout/chevronAccent+Icon"/>
    <dgm:cxn modelId="{3787F54A-3384-4BA1-A7F0-F40F893C3925}" srcId="{37F1A795-4BB1-40F2-868F-F6AAB18EB8F7}" destId="{E7D2BAE4-486B-41DA-BD02-21ACC4CF6A07}" srcOrd="3" destOrd="0" parTransId="{10445966-6D24-4042-9CE6-E609FB14CA4C}" sibTransId="{98487BC6-CCE1-47E2-85B9-5B08AB70D524}"/>
    <dgm:cxn modelId="{17CD2295-4BD8-4140-B3BC-FB65E7E53C08}" srcId="{37F1A795-4BB1-40F2-868F-F6AAB18EB8F7}" destId="{117FF8D0-F8EF-47C9-8431-1FFAE4670754}" srcOrd="4" destOrd="0" parTransId="{82162A10-5D53-4423-9B00-68CC2E5C728E}" sibTransId="{C1D84392-8C64-492D-804D-B9B2D3F7B867}"/>
    <dgm:cxn modelId="{0AA5F0B6-02C7-471A-A0F4-8036BCDAB9EF}" srcId="{37F1A795-4BB1-40F2-868F-F6AAB18EB8F7}" destId="{9E0C817F-5107-451E-8569-D0B41F96426D}" srcOrd="1" destOrd="0" parTransId="{82A1ACBA-9F29-463B-9AD4-FED86CC9FEB7}" sibTransId="{239804BE-8252-41D9-87D3-885387643CE8}"/>
    <dgm:cxn modelId="{078E0FBE-69A7-447F-B331-0250E1D104E9}" type="presOf" srcId="{9E0C817F-5107-451E-8569-D0B41F96426D}" destId="{61AB0BCD-2D47-4DED-9EEF-D8038082A1E3}" srcOrd="0" destOrd="0" presId="urn:microsoft.com/office/officeart/2005/8/layout/chevronAccent+Icon"/>
    <dgm:cxn modelId="{FAB929C6-E069-498B-B1BD-812661DBC651}" type="presOf" srcId="{EEA6EEAE-BC13-4532-9EB9-FBCBE32FB9E3}" destId="{60793A86-01F8-4269-8DAA-CA43320E0B47}" srcOrd="0" destOrd="0" presId="urn:microsoft.com/office/officeart/2005/8/layout/chevronAccent+Icon"/>
    <dgm:cxn modelId="{850D547F-989C-41BC-9F5F-EBBA635F716E}" type="presParOf" srcId="{3D9BA459-E940-4EB9-88FC-1FC180BC622C}" destId="{A0A50C66-FA0C-4C27-9D36-5D7F05A3E028}" srcOrd="0" destOrd="0" presId="urn:microsoft.com/office/officeart/2005/8/layout/chevronAccent+Icon"/>
    <dgm:cxn modelId="{CEFE55AA-60B3-42BF-8643-AEA29C6C7501}" type="presParOf" srcId="{A0A50C66-FA0C-4C27-9D36-5D7F05A3E028}" destId="{29E56694-3710-4984-8DAD-E4B6C5A7B93A}" srcOrd="0" destOrd="0" presId="urn:microsoft.com/office/officeart/2005/8/layout/chevronAccent+Icon"/>
    <dgm:cxn modelId="{4FFFC9AD-10CD-4EF6-A91C-A5DB2990219A}" type="presParOf" srcId="{A0A50C66-FA0C-4C27-9D36-5D7F05A3E028}" destId="{F368F1AF-8666-42CF-A6B5-5B8BB06E53E9}" srcOrd="1" destOrd="0" presId="urn:microsoft.com/office/officeart/2005/8/layout/chevronAccent+Icon"/>
    <dgm:cxn modelId="{C6EE7418-5C64-403D-9F9E-313AE12DFE38}" type="presParOf" srcId="{3D9BA459-E940-4EB9-88FC-1FC180BC622C}" destId="{33A1E43C-4004-4E87-B5F6-EA89B12FAE85}" srcOrd="1" destOrd="0" presId="urn:microsoft.com/office/officeart/2005/8/layout/chevronAccent+Icon"/>
    <dgm:cxn modelId="{B206909C-25CE-4B23-8188-026BF7CA4342}" type="presParOf" srcId="{3D9BA459-E940-4EB9-88FC-1FC180BC622C}" destId="{796132AF-2D41-4281-8E37-50FA9C9A43DA}" srcOrd="2" destOrd="0" presId="urn:microsoft.com/office/officeart/2005/8/layout/chevronAccent+Icon"/>
    <dgm:cxn modelId="{27E54CCD-519C-4794-B766-11A419B0EC5C}" type="presParOf" srcId="{796132AF-2D41-4281-8E37-50FA9C9A43DA}" destId="{80675088-7E44-4389-B3FB-0B663E384562}" srcOrd="0" destOrd="0" presId="urn:microsoft.com/office/officeart/2005/8/layout/chevronAccent+Icon"/>
    <dgm:cxn modelId="{C79DAB1D-EE4A-4A04-89E7-9B09661635D6}" type="presParOf" srcId="{796132AF-2D41-4281-8E37-50FA9C9A43DA}" destId="{61AB0BCD-2D47-4DED-9EEF-D8038082A1E3}" srcOrd="1" destOrd="0" presId="urn:microsoft.com/office/officeart/2005/8/layout/chevronAccent+Icon"/>
    <dgm:cxn modelId="{947E3DDF-76B4-4254-B8FC-1C82DC1EA732}" type="presParOf" srcId="{3D9BA459-E940-4EB9-88FC-1FC180BC622C}" destId="{4E60182D-5203-4A80-A16F-6F9442F85637}" srcOrd="3" destOrd="0" presId="urn:microsoft.com/office/officeart/2005/8/layout/chevronAccent+Icon"/>
    <dgm:cxn modelId="{A8CA3F4D-DBA0-4D35-B51D-BD032615850A}" type="presParOf" srcId="{3D9BA459-E940-4EB9-88FC-1FC180BC622C}" destId="{08D5B9DC-5B8D-415A-8EF2-83AD05980C9E}" srcOrd="4" destOrd="0" presId="urn:microsoft.com/office/officeart/2005/8/layout/chevronAccent+Icon"/>
    <dgm:cxn modelId="{5A95DF46-8335-43E9-B219-78B7C5B3983A}" type="presParOf" srcId="{08D5B9DC-5B8D-415A-8EF2-83AD05980C9E}" destId="{7628D219-3C55-4831-BF42-2C1DF7AED5F2}" srcOrd="0" destOrd="0" presId="urn:microsoft.com/office/officeart/2005/8/layout/chevronAccent+Icon"/>
    <dgm:cxn modelId="{BE4C4806-B144-4203-8B43-B425206F50A7}" type="presParOf" srcId="{08D5B9DC-5B8D-415A-8EF2-83AD05980C9E}" destId="{60793A86-01F8-4269-8DAA-CA43320E0B47}" srcOrd="1" destOrd="0" presId="urn:microsoft.com/office/officeart/2005/8/layout/chevronAccent+Icon"/>
    <dgm:cxn modelId="{FEA7D686-D33A-40E7-9F3B-8FA673E4C3E8}" type="presParOf" srcId="{3D9BA459-E940-4EB9-88FC-1FC180BC622C}" destId="{A00E3344-207F-4EAF-B64F-BFC1A0E09CD2}" srcOrd="5" destOrd="0" presId="urn:microsoft.com/office/officeart/2005/8/layout/chevronAccent+Icon"/>
    <dgm:cxn modelId="{92EBB025-00F9-48FA-934F-C9B4B10A37B2}" type="presParOf" srcId="{3D9BA459-E940-4EB9-88FC-1FC180BC622C}" destId="{18B21758-2E6F-44A3-A669-90627EE7495B}" srcOrd="6" destOrd="0" presId="urn:microsoft.com/office/officeart/2005/8/layout/chevronAccent+Icon"/>
    <dgm:cxn modelId="{23B43097-7506-4BC8-8D9A-BDFFB2519278}" type="presParOf" srcId="{18B21758-2E6F-44A3-A669-90627EE7495B}" destId="{B8387C8B-469B-4405-B037-6BE920D35EA9}" srcOrd="0" destOrd="0" presId="urn:microsoft.com/office/officeart/2005/8/layout/chevronAccent+Icon"/>
    <dgm:cxn modelId="{EAFA1974-16B3-4BE6-B2F7-F06EC8FD7253}" type="presParOf" srcId="{18B21758-2E6F-44A3-A669-90627EE7495B}" destId="{63ACAD53-00A7-4969-AB7D-A1F1AE46C560}" srcOrd="1" destOrd="0" presId="urn:microsoft.com/office/officeart/2005/8/layout/chevronAccent+Icon"/>
    <dgm:cxn modelId="{928C2B21-68CE-446E-AA72-8B8F4AE00AFD}" type="presParOf" srcId="{3D9BA459-E940-4EB9-88FC-1FC180BC622C}" destId="{7BB978BB-66AE-4C1B-BBFC-AB8FE17DA88A}" srcOrd="7" destOrd="0" presId="urn:microsoft.com/office/officeart/2005/8/layout/chevronAccent+Icon"/>
    <dgm:cxn modelId="{A5268B67-67A3-4C7E-9372-6EAC0DA48A36}" type="presParOf" srcId="{3D9BA459-E940-4EB9-88FC-1FC180BC622C}" destId="{81290335-D09B-40E0-9AA1-18980A4802B6}" srcOrd="8" destOrd="0" presId="urn:microsoft.com/office/officeart/2005/8/layout/chevronAccent+Icon"/>
    <dgm:cxn modelId="{F7F8E61C-9638-4878-88B8-9FDD3B5832B2}" type="presParOf" srcId="{81290335-D09B-40E0-9AA1-18980A4802B6}" destId="{FEF77706-2E6C-4286-AEB8-9B6AB1A9FF58}" srcOrd="0" destOrd="0" presId="urn:microsoft.com/office/officeart/2005/8/layout/chevronAccent+Icon"/>
    <dgm:cxn modelId="{E5F1F162-8095-43B4-B21B-E1F11CC8D345}" type="presParOf" srcId="{81290335-D09B-40E0-9AA1-18980A4802B6}" destId="{F8677334-37A9-4B60-AE76-3E03FBFCA402}" srcOrd="1" destOrd="0" presId="urn:microsoft.com/office/officeart/2005/8/layout/chevronAccen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2BD6CF7-FDE6-4DE0-8DC3-5FE3D6040F27}" type="doc">
      <dgm:prSet loTypeId="urn:microsoft.com/office/officeart/2005/8/layout/list1" loCatId="list" qsTypeId="urn:microsoft.com/office/officeart/2005/8/quickstyle/simple2" qsCatId="simple" csTypeId="urn:microsoft.com/office/officeart/2005/8/colors/accent3_2" csCatId="accent3" phldr="1"/>
      <dgm:spPr/>
      <dgm:t>
        <a:bodyPr/>
        <a:lstStyle/>
        <a:p>
          <a:endParaRPr lang="en-US"/>
        </a:p>
      </dgm:t>
    </dgm:pt>
    <dgm:pt modelId="{5304E4BE-BF57-4319-8059-C5DA27001DEF}">
      <dgm:prSet custT="1"/>
      <dgm:spPr>
        <a:solidFill>
          <a:schemeClr val="accent2"/>
        </a:solidFill>
      </dgm:spPr>
      <dgm:t>
        <a:bodyPr/>
        <a:lstStyle/>
        <a:p>
          <a:r>
            <a:rPr lang="en-US" sz="1800" b="1"/>
            <a:t>Direct</a:t>
          </a:r>
        </a:p>
      </dgm:t>
    </dgm:pt>
    <dgm:pt modelId="{818C8025-F693-4B46-8FFB-9662243BF1BB}" type="parTrans" cxnId="{80745BDD-3048-4B5D-9BDB-207B1441ABB2}">
      <dgm:prSet/>
      <dgm:spPr/>
      <dgm:t>
        <a:bodyPr/>
        <a:lstStyle/>
        <a:p>
          <a:endParaRPr lang="en-US" sz="2000"/>
        </a:p>
      </dgm:t>
    </dgm:pt>
    <dgm:pt modelId="{8536434B-4182-41BA-B207-5070B169A387}" type="sibTrans" cxnId="{80745BDD-3048-4B5D-9BDB-207B1441ABB2}">
      <dgm:prSet/>
      <dgm:spPr/>
      <dgm:t>
        <a:bodyPr/>
        <a:lstStyle/>
        <a:p>
          <a:endParaRPr lang="en-US" sz="2000"/>
        </a:p>
      </dgm:t>
    </dgm:pt>
    <dgm:pt modelId="{80458BD7-6781-4066-9330-B8920882FCF9}">
      <dgm:prSet custT="1"/>
      <dgm:spPr/>
      <dgm:t>
        <a:bodyPr/>
        <a:lstStyle/>
        <a:p>
          <a:r>
            <a:rPr lang="en-US" sz="1800" b="0" i="0"/>
            <a:t>The set of expenditures applied to the I-O multipliers for impact analysis.</a:t>
          </a:r>
          <a:endParaRPr lang="en-US" sz="1800"/>
        </a:p>
      </dgm:t>
    </dgm:pt>
    <dgm:pt modelId="{D4836A4B-67C0-455C-85E0-5DD20620970A}" type="parTrans" cxnId="{3F9F6E53-5BD3-43DA-8A48-566293203BA5}">
      <dgm:prSet/>
      <dgm:spPr/>
      <dgm:t>
        <a:bodyPr/>
        <a:lstStyle/>
        <a:p>
          <a:endParaRPr lang="en-US" sz="2000"/>
        </a:p>
      </dgm:t>
    </dgm:pt>
    <dgm:pt modelId="{1712A659-FB3D-420C-AD65-E6DA214B8685}" type="sibTrans" cxnId="{3F9F6E53-5BD3-43DA-8A48-566293203BA5}">
      <dgm:prSet/>
      <dgm:spPr/>
      <dgm:t>
        <a:bodyPr/>
        <a:lstStyle/>
        <a:p>
          <a:endParaRPr lang="en-US" sz="2000"/>
        </a:p>
      </dgm:t>
    </dgm:pt>
    <dgm:pt modelId="{C3609CB4-BFDE-4A3B-9EA7-3869FB291A95}">
      <dgm:prSet custT="1"/>
      <dgm:spPr/>
      <dgm:t>
        <a:bodyPr/>
        <a:lstStyle/>
        <a:p>
          <a:r>
            <a:rPr lang="en-US" sz="1800"/>
            <a:t>For this study, transit agency expenditures.</a:t>
          </a:r>
        </a:p>
      </dgm:t>
    </dgm:pt>
    <dgm:pt modelId="{B05E84FE-E192-4EE9-B2BE-3D43EAD9B78E}" type="parTrans" cxnId="{FE844A48-63B3-456B-9747-B406EB020CA8}">
      <dgm:prSet/>
      <dgm:spPr/>
      <dgm:t>
        <a:bodyPr/>
        <a:lstStyle/>
        <a:p>
          <a:endParaRPr lang="en-US" sz="2000"/>
        </a:p>
      </dgm:t>
    </dgm:pt>
    <dgm:pt modelId="{D6ECBA6D-C1E3-4403-8D9E-FA960A8FF791}" type="sibTrans" cxnId="{FE844A48-63B3-456B-9747-B406EB020CA8}">
      <dgm:prSet/>
      <dgm:spPr/>
      <dgm:t>
        <a:bodyPr/>
        <a:lstStyle/>
        <a:p>
          <a:endParaRPr lang="en-US" sz="2000"/>
        </a:p>
      </dgm:t>
    </dgm:pt>
    <dgm:pt modelId="{1F7FAF84-099C-48B2-85C5-8718E571D86C}">
      <dgm:prSet custT="1"/>
      <dgm:spPr>
        <a:solidFill>
          <a:schemeClr val="accent2"/>
        </a:solidFill>
      </dgm:spPr>
      <dgm:t>
        <a:bodyPr/>
        <a:lstStyle/>
        <a:p>
          <a:r>
            <a:rPr lang="en-US" sz="1800" b="1"/>
            <a:t>Indirect</a:t>
          </a:r>
        </a:p>
      </dgm:t>
    </dgm:pt>
    <dgm:pt modelId="{84CE882B-29C2-4412-AF16-50117A971FBA}" type="parTrans" cxnId="{6648D1CA-1146-4EDD-A607-ADDBF4D204CB}">
      <dgm:prSet/>
      <dgm:spPr/>
      <dgm:t>
        <a:bodyPr/>
        <a:lstStyle/>
        <a:p>
          <a:endParaRPr lang="en-US" sz="2000"/>
        </a:p>
      </dgm:t>
    </dgm:pt>
    <dgm:pt modelId="{47F040E4-37A6-4904-AF4D-FB022568803A}" type="sibTrans" cxnId="{6648D1CA-1146-4EDD-A607-ADDBF4D204CB}">
      <dgm:prSet/>
      <dgm:spPr/>
      <dgm:t>
        <a:bodyPr/>
        <a:lstStyle/>
        <a:p>
          <a:endParaRPr lang="en-US" sz="2000"/>
        </a:p>
      </dgm:t>
    </dgm:pt>
    <dgm:pt modelId="{E7AE6161-9DFD-4950-924C-6063A2D06976}">
      <dgm:prSet custT="1"/>
      <dgm:spPr/>
      <dgm:t>
        <a:bodyPr/>
        <a:lstStyle/>
        <a:p>
          <a:r>
            <a:rPr lang="en-US" sz="1800" b="0" i="0"/>
            <a:t>Economic Effects stemming from business-to-business purchases in the supply chain.</a:t>
          </a:r>
          <a:endParaRPr lang="en-US" sz="1800"/>
        </a:p>
      </dgm:t>
    </dgm:pt>
    <dgm:pt modelId="{C7C480EE-2AC0-47D1-88C9-156D42F1E4EF}" type="parTrans" cxnId="{8C95E49E-3B2A-4214-983A-1CA634BC328D}">
      <dgm:prSet/>
      <dgm:spPr/>
      <dgm:t>
        <a:bodyPr/>
        <a:lstStyle/>
        <a:p>
          <a:endParaRPr lang="en-US" sz="2000"/>
        </a:p>
      </dgm:t>
    </dgm:pt>
    <dgm:pt modelId="{187E6BC8-91AF-4C8F-BD3D-1D68459AA732}" type="sibTrans" cxnId="{8C95E49E-3B2A-4214-983A-1CA634BC328D}">
      <dgm:prSet/>
      <dgm:spPr/>
      <dgm:t>
        <a:bodyPr/>
        <a:lstStyle/>
        <a:p>
          <a:endParaRPr lang="en-US" sz="2000"/>
        </a:p>
      </dgm:t>
    </dgm:pt>
    <dgm:pt modelId="{EC053596-661B-46AC-9745-62BC1E8A5107}">
      <dgm:prSet custT="1"/>
      <dgm:spPr>
        <a:solidFill>
          <a:schemeClr val="accent2"/>
        </a:solidFill>
      </dgm:spPr>
      <dgm:t>
        <a:bodyPr/>
        <a:lstStyle/>
        <a:p>
          <a:r>
            <a:rPr lang="en-US" sz="1800" b="1"/>
            <a:t>Induced</a:t>
          </a:r>
        </a:p>
      </dgm:t>
    </dgm:pt>
    <dgm:pt modelId="{DD61E20E-4362-427E-89AC-34023383A579}" type="parTrans" cxnId="{C2026D01-BEE1-453D-8986-2510E750AEF3}">
      <dgm:prSet/>
      <dgm:spPr/>
      <dgm:t>
        <a:bodyPr/>
        <a:lstStyle/>
        <a:p>
          <a:endParaRPr lang="en-US" sz="2000"/>
        </a:p>
      </dgm:t>
    </dgm:pt>
    <dgm:pt modelId="{1EB0479A-39E9-4B94-9E3B-7A3DA44BD8C5}" type="sibTrans" cxnId="{C2026D01-BEE1-453D-8986-2510E750AEF3}">
      <dgm:prSet/>
      <dgm:spPr/>
      <dgm:t>
        <a:bodyPr/>
        <a:lstStyle/>
        <a:p>
          <a:endParaRPr lang="en-US" sz="2000"/>
        </a:p>
      </dgm:t>
    </dgm:pt>
    <dgm:pt modelId="{46B6A3CE-8285-4E43-B60B-66D055281860}">
      <dgm:prSet custT="1"/>
      <dgm:spPr/>
      <dgm:t>
        <a:bodyPr/>
        <a:lstStyle/>
        <a:p>
          <a:r>
            <a:rPr lang="en-US" sz="1800" b="0" i="0"/>
            <a:t>Economic Effects stemming from household spending of Labor Income, after removal of taxes, savings, and commuter income.</a:t>
          </a:r>
          <a:endParaRPr lang="en-US" sz="1800"/>
        </a:p>
      </dgm:t>
    </dgm:pt>
    <dgm:pt modelId="{650D8BBE-F262-460E-93A1-80FE09B5F627}" type="parTrans" cxnId="{3F1BB4FB-E7B0-4D82-8980-26072F548FCF}">
      <dgm:prSet/>
      <dgm:spPr/>
      <dgm:t>
        <a:bodyPr/>
        <a:lstStyle/>
        <a:p>
          <a:endParaRPr lang="en-US" sz="2000"/>
        </a:p>
      </dgm:t>
    </dgm:pt>
    <dgm:pt modelId="{586CD0D9-EB9B-4CB4-BAEA-A13FE1687B32}" type="sibTrans" cxnId="{3F1BB4FB-E7B0-4D82-8980-26072F548FCF}">
      <dgm:prSet/>
      <dgm:spPr/>
      <dgm:t>
        <a:bodyPr/>
        <a:lstStyle/>
        <a:p>
          <a:endParaRPr lang="en-US" sz="2000"/>
        </a:p>
      </dgm:t>
    </dgm:pt>
    <dgm:pt modelId="{272940F1-D862-4903-9C83-9AE18F1B3CA6}">
      <dgm:prSet custT="1"/>
      <dgm:spPr/>
      <dgm:t>
        <a:bodyPr/>
        <a:lstStyle/>
        <a:p>
          <a:r>
            <a:rPr lang="en-US" sz="1800"/>
            <a:t>Household purchases, eating out at restaurants, housing costs, etc.</a:t>
          </a:r>
        </a:p>
      </dgm:t>
    </dgm:pt>
    <dgm:pt modelId="{DE7F4997-5CB6-40BD-B606-036AC982400D}" type="parTrans" cxnId="{5511D145-0B88-4C3D-9C06-D0C4175A865A}">
      <dgm:prSet/>
      <dgm:spPr/>
      <dgm:t>
        <a:bodyPr/>
        <a:lstStyle/>
        <a:p>
          <a:endParaRPr lang="en-US" sz="2000"/>
        </a:p>
      </dgm:t>
    </dgm:pt>
    <dgm:pt modelId="{108B9CE9-864B-442C-92AC-A9DA460183EF}" type="sibTrans" cxnId="{5511D145-0B88-4C3D-9C06-D0C4175A865A}">
      <dgm:prSet/>
      <dgm:spPr/>
      <dgm:t>
        <a:bodyPr/>
        <a:lstStyle/>
        <a:p>
          <a:endParaRPr lang="en-US" sz="2000"/>
        </a:p>
      </dgm:t>
    </dgm:pt>
    <dgm:pt modelId="{F0B8A38D-B085-4A2B-AD8F-40E77F64BD89}" type="pres">
      <dgm:prSet presAssocID="{B2BD6CF7-FDE6-4DE0-8DC3-5FE3D6040F27}" presName="linear" presStyleCnt="0">
        <dgm:presLayoutVars>
          <dgm:dir/>
          <dgm:animLvl val="lvl"/>
          <dgm:resizeHandles val="exact"/>
        </dgm:presLayoutVars>
      </dgm:prSet>
      <dgm:spPr/>
    </dgm:pt>
    <dgm:pt modelId="{7480FE66-5DE4-4F04-AA51-DC430FA75997}" type="pres">
      <dgm:prSet presAssocID="{5304E4BE-BF57-4319-8059-C5DA27001DEF}" presName="parentLin" presStyleCnt="0"/>
      <dgm:spPr/>
    </dgm:pt>
    <dgm:pt modelId="{99FC9216-3605-45BD-8359-1C47D606C1A7}" type="pres">
      <dgm:prSet presAssocID="{5304E4BE-BF57-4319-8059-C5DA27001DEF}" presName="parentLeftMargin" presStyleLbl="node1" presStyleIdx="0" presStyleCnt="3"/>
      <dgm:spPr/>
    </dgm:pt>
    <dgm:pt modelId="{B0B8E19E-34BC-4CB7-A78C-33BDE7C1A9CD}" type="pres">
      <dgm:prSet presAssocID="{5304E4BE-BF57-4319-8059-C5DA27001DEF}" presName="parentText" presStyleLbl="node1" presStyleIdx="0" presStyleCnt="3">
        <dgm:presLayoutVars>
          <dgm:chMax val="0"/>
          <dgm:bulletEnabled val="1"/>
        </dgm:presLayoutVars>
      </dgm:prSet>
      <dgm:spPr/>
    </dgm:pt>
    <dgm:pt modelId="{7A61C7D6-0124-4D54-8D5D-CAE36C7B65D1}" type="pres">
      <dgm:prSet presAssocID="{5304E4BE-BF57-4319-8059-C5DA27001DEF}" presName="negativeSpace" presStyleCnt="0"/>
      <dgm:spPr/>
    </dgm:pt>
    <dgm:pt modelId="{8E4ABDD3-6713-457B-88D6-8D51A633E660}" type="pres">
      <dgm:prSet presAssocID="{5304E4BE-BF57-4319-8059-C5DA27001DEF}" presName="childText" presStyleLbl="conFgAcc1" presStyleIdx="0" presStyleCnt="3">
        <dgm:presLayoutVars>
          <dgm:bulletEnabled val="1"/>
        </dgm:presLayoutVars>
      </dgm:prSet>
      <dgm:spPr/>
    </dgm:pt>
    <dgm:pt modelId="{EC80F235-FF85-4F25-BF69-72488D4B40C8}" type="pres">
      <dgm:prSet presAssocID="{8536434B-4182-41BA-B207-5070B169A387}" presName="spaceBetweenRectangles" presStyleCnt="0"/>
      <dgm:spPr/>
    </dgm:pt>
    <dgm:pt modelId="{90BA78EA-F337-478C-9E15-EE2756C0200F}" type="pres">
      <dgm:prSet presAssocID="{1F7FAF84-099C-48B2-85C5-8718E571D86C}" presName="parentLin" presStyleCnt="0"/>
      <dgm:spPr/>
    </dgm:pt>
    <dgm:pt modelId="{9958B0E7-69D1-4279-9870-C144A28E6EB4}" type="pres">
      <dgm:prSet presAssocID="{1F7FAF84-099C-48B2-85C5-8718E571D86C}" presName="parentLeftMargin" presStyleLbl="node1" presStyleIdx="0" presStyleCnt="3"/>
      <dgm:spPr/>
    </dgm:pt>
    <dgm:pt modelId="{5A01EAD8-9454-4F16-8E7D-C666D617BA5E}" type="pres">
      <dgm:prSet presAssocID="{1F7FAF84-099C-48B2-85C5-8718E571D86C}" presName="parentText" presStyleLbl="node1" presStyleIdx="1" presStyleCnt="3">
        <dgm:presLayoutVars>
          <dgm:chMax val="0"/>
          <dgm:bulletEnabled val="1"/>
        </dgm:presLayoutVars>
      </dgm:prSet>
      <dgm:spPr/>
    </dgm:pt>
    <dgm:pt modelId="{7A9242DE-414A-4711-86D6-3C0E09DEF883}" type="pres">
      <dgm:prSet presAssocID="{1F7FAF84-099C-48B2-85C5-8718E571D86C}" presName="negativeSpace" presStyleCnt="0"/>
      <dgm:spPr/>
    </dgm:pt>
    <dgm:pt modelId="{3F390246-8C0C-4352-B471-044892A22D45}" type="pres">
      <dgm:prSet presAssocID="{1F7FAF84-099C-48B2-85C5-8718E571D86C}" presName="childText" presStyleLbl="conFgAcc1" presStyleIdx="1" presStyleCnt="3">
        <dgm:presLayoutVars>
          <dgm:bulletEnabled val="1"/>
        </dgm:presLayoutVars>
      </dgm:prSet>
      <dgm:spPr/>
    </dgm:pt>
    <dgm:pt modelId="{967ED7EF-401B-4367-8AA7-413079409705}" type="pres">
      <dgm:prSet presAssocID="{47F040E4-37A6-4904-AF4D-FB022568803A}" presName="spaceBetweenRectangles" presStyleCnt="0"/>
      <dgm:spPr/>
    </dgm:pt>
    <dgm:pt modelId="{CD709742-6B84-42D9-91A3-918DB960A3E4}" type="pres">
      <dgm:prSet presAssocID="{EC053596-661B-46AC-9745-62BC1E8A5107}" presName="parentLin" presStyleCnt="0"/>
      <dgm:spPr/>
    </dgm:pt>
    <dgm:pt modelId="{0B007FD8-77A6-48D1-870F-D3A308A30814}" type="pres">
      <dgm:prSet presAssocID="{EC053596-661B-46AC-9745-62BC1E8A5107}" presName="parentLeftMargin" presStyleLbl="node1" presStyleIdx="1" presStyleCnt="3"/>
      <dgm:spPr/>
    </dgm:pt>
    <dgm:pt modelId="{CA2FFF01-2B88-4FE5-95FD-39E8251D34D6}" type="pres">
      <dgm:prSet presAssocID="{EC053596-661B-46AC-9745-62BC1E8A5107}" presName="parentText" presStyleLbl="node1" presStyleIdx="2" presStyleCnt="3">
        <dgm:presLayoutVars>
          <dgm:chMax val="0"/>
          <dgm:bulletEnabled val="1"/>
        </dgm:presLayoutVars>
      </dgm:prSet>
      <dgm:spPr/>
    </dgm:pt>
    <dgm:pt modelId="{534AFFC0-A8AD-40CE-AF9C-239F729D54CF}" type="pres">
      <dgm:prSet presAssocID="{EC053596-661B-46AC-9745-62BC1E8A5107}" presName="negativeSpace" presStyleCnt="0"/>
      <dgm:spPr/>
    </dgm:pt>
    <dgm:pt modelId="{AEAC9494-0956-4437-B1C8-13C4D52BC6F4}" type="pres">
      <dgm:prSet presAssocID="{EC053596-661B-46AC-9745-62BC1E8A5107}" presName="childText" presStyleLbl="conFgAcc1" presStyleIdx="2" presStyleCnt="3">
        <dgm:presLayoutVars>
          <dgm:bulletEnabled val="1"/>
        </dgm:presLayoutVars>
      </dgm:prSet>
      <dgm:spPr/>
    </dgm:pt>
  </dgm:ptLst>
  <dgm:cxnLst>
    <dgm:cxn modelId="{C2026D01-BEE1-453D-8986-2510E750AEF3}" srcId="{B2BD6CF7-FDE6-4DE0-8DC3-5FE3D6040F27}" destId="{EC053596-661B-46AC-9745-62BC1E8A5107}" srcOrd="2" destOrd="0" parTransId="{DD61E20E-4362-427E-89AC-34023383A579}" sibTransId="{1EB0479A-39E9-4B94-9E3B-7A3DA44BD8C5}"/>
    <dgm:cxn modelId="{2DC0A302-7C10-43CB-A181-4CA618E3D881}" type="presOf" srcId="{5304E4BE-BF57-4319-8059-C5DA27001DEF}" destId="{B0B8E19E-34BC-4CB7-A78C-33BDE7C1A9CD}" srcOrd="1" destOrd="0" presId="urn:microsoft.com/office/officeart/2005/8/layout/list1"/>
    <dgm:cxn modelId="{3A7B6E32-0940-44E2-A58F-A3A42122901B}" type="presOf" srcId="{EC053596-661B-46AC-9745-62BC1E8A5107}" destId="{0B007FD8-77A6-48D1-870F-D3A308A30814}" srcOrd="0" destOrd="0" presId="urn:microsoft.com/office/officeart/2005/8/layout/list1"/>
    <dgm:cxn modelId="{CC724234-8955-4D86-B8D1-E2D084DE4CD4}" type="presOf" srcId="{E7AE6161-9DFD-4950-924C-6063A2D06976}" destId="{3F390246-8C0C-4352-B471-044892A22D45}" srcOrd="0" destOrd="0" presId="urn:microsoft.com/office/officeart/2005/8/layout/list1"/>
    <dgm:cxn modelId="{665FA244-F9B8-44C8-8FF2-8680FE691EF7}" type="presOf" srcId="{1F7FAF84-099C-48B2-85C5-8718E571D86C}" destId="{5A01EAD8-9454-4F16-8E7D-C666D617BA5E}" srcOrd="1" destOrd="0" presId="urn:microsoft.com/office/officeart/2005/8/layout/list1"/>
    <dgm:cxn modelId="{5511D145-0B88-4C3D-9C06-D0C4175A865A}" srcId="{EC053596-661B-46AC-9745-62BC1E8A5107}" destId="{272940F1-D862-4903-9C83-9AE18F1B3CA6}" srcOrd="1" destOrd="0" parTransId="{DE7F4997-5CB6-40BD-B606-036AC982400D}" sibTransId="{108B9CE9-864B-442C-92AC-A9DA460183EF}"/>
    <dgm:cxn modelId="{FE844A48-63B3-456B-9747-B406EB020CA8}" srcId="{5304E4BE-BF57-4319-8059-C5DA27001DEF}" destId="{C3609CB4-BFDE-4A3B-9EA7-3869FB291A95}" srcOrd="1" destOrd="0" parTransId="{B05E84FE-E192-4EE9-B2BE-3D43EAD9B78E}" sibTransId="{D6ECBA6D-C1E3-4403-8D9E-FA960A8FF791}"/>
    <dgm:cxn modelId="{2442254E-7BE3-4740-A985-914D84367744}" type="presOf" srcId="{46B6A3CE-8285-4E43-B60B-66D055281860}" destId="{AEAC9494-0956-4437-B1C8-13C4D52BC6F4}" srcOrd="0" destOrd="0" presId="urn:microsoft.com/office/officeart/2005/8/layout/list1"/>
    <dgm:cxn modelId="{54DD9D72-30CE-4E7E-9131-4F50A5770333}" type="presOf" srcId="{1F7FAF84-099C-48B2-85C5-8718E571D86C}" destId="{9958B0E7-69D1-4279-9870-C144A28E6EB4}" srcOrd="0" destOrd="0" presId="urn:microsoft.com/office/officeart/2005/8/layout/list1"/>
    <dgm:cxn modelId="{3F9F6E53-5BD3-43DA-8A48-566293203BA5}" srcId="{5304E4BE-BF57-4319-8059-C5DA27001DEF}" destId="{80458BD7-6781-4066-9330-B8920882FCF9}" srcOrd="0" destOrd="0" parTransId="{D4836A4B-67C0-455C-85E0-5DD20620970A}" sibTransId="{1712A659-FB3D-420C-AD65-E6DA214B8685}"/>
    <dgm:cxn modelId="{5B7FAF83-6CC1-4639-B33E-B1B64FEBC3C3}" type="presOf" srcId="{5304E4BE-BF57-4319-8059-C5DA27001DEF}" destId="{99FC9216-3605-45BD-8359-1C47D606C1A7}" srcOrd="0" destOrd="0" presId="urn:microsoft.com/office/officeart/2005/8/layout/list1"/>
    <dgm:cxn modelId="{D8904C96-8F65-4517-938D-9971341DE733}" type="presOf" srcId="{C3609CB4-BFDE-4A3B-9EA7-3869FB291A95}" destId="{8E4ABDD3-6713-457B-88D6-8D51A633E660}" srcOrd="0" destOrd="1" presId="urn:microsoft.com/office/officeart/2005/8/layout/list1"/>
    <dgm:cxn modelId="{8C95E49E-3B2A-4214-983A-1CA634BC328D}" srcId="{1F7FAF84-099C-48B2-85C5-8718E571D86C}" destId="{E7AE6161-9DFD-4950-924C-6063A2D06976}" srcOrd="0" destOrd="0" parTransId="{C7C480EE-2AC0-47D1-88C9-156D42F1E4EF}" sibTransId="{187E6BC8-91AF-4C8F-BD3D-1D68459AA732}"/>
    <dgm:cxn modelId="{3A4219BF-B379-4041-9BF0-5F7415662D2E}" type="presOf" srcId="{272940F1-D862-4903-9C83-9AE18F1B3CA6}" destId="{AEAC9494-0956-4437-B1C8-13C4D52BC6F4}" srcOrd="0" destOrd="1" presId="urn:microsoft.com/office/officeart/2005/8/layout/list1"/>
    <dgm:cxn modelId="{5B93C8C2-5B56-48AC-A4D3-3F186B913E9D}" type="presOf" srcId="{B2BD6CF7-FDE6-4DE0-8DC3-5FE3D6040F27}" destId="{F0B8A38D-B085-4A2B-AD8F-40E77F64BD89}" srcOrd="0" destOrd="0" presId="urn:microsoft.com/office/officeart/2005/8/layout/list1"/>
    <dgm:cxn modelId="{6648D1CA-1146-4EDD-A607-ADDBF4D204CB}" srcId="{B2BD6CF7-FDE6-4DE0-8DC3-5FE3D6040F27}" destId="{1F7FAF84-099C-48B2-85C5-8718E571D86C}" srcOrd="1" destOrd="0" parTransId="{84CE882B-29C2-4412-AF16-50117A971FBA}" sibTransId="{47F040E4-37A6-4904-AF4D-FB022568803A}"/>
    <dgm:cxn modelId="{C3DF62DB-DB6B-4D98-B9D5-5FDDF5A02C56}" type="presOf" srcId="{EC053596-661B-46AC-9745-62BC1E8A5107}" destId="{CA2FFF01-2B88-4FE5-95FD-39E8251D34D6}" srcOrd="1" destOrd="0" presId="urn:microsoft.com/office/officeart/2005/8/layout/list1"/>
    <dgm:cxn modelId="{80745BDD-3048-4B5D-9BDB-207B1441ABB2}" srcId="{B2BD6CF7-FDE6-4DE0-8DC3-5FE3D6040F27}" destId="{5304E4BE-BF57-4319-8059-C5DA27001DEF}" srcOrd="0" destOrd="0" parTransId="{818C8025-F693-4B46-8FFB-9662243BF1BB}" sibTransId="{8536434B-4182-41BA-B207-5070B169A387}"/>
    <dgm:cxn modelId="{2B0BE0E1-2821-4ED6-B452-057A11F433AD}" type="presOf" srcId="{80458BD7-6781-4066-9330-B8920882FCF9}" destId="{8E4ABDD3-6713-457B-88D6-8D51A633E660}" srcOrd="0" destOrd="0" presId="urn:microsoft.com/office/officeart/2005/8/layout/list1"/>
    <dgm:cxn modelId="{3F1BB4FB-E7B0-4D82-8980-26072F548FCF}" srcId="{EC053596-661B-46AC-9745-62BC1E8A5107}" destId="{46B6A3CE-8285-4E43-B60B-66D055281860}" srcOrd="0" destOrd="0" parTransId="{650D8BBE-F262-460E-93A1-80FE09B5F627}" sibTransId="{586CD0D9-EB9B-4CB4-BAEA-A13FE1687B32}"/>
    <dgm:cxn modelId="{DCD15EF4-2049-455D-A064-0896121B027C}" type="presParOf" srcId="{F0B8A38D-B085-4A2B-AD8F-40E77F64BD89}" destId="{7480FE66-5DE4-4F04-AA51-DC430FA75997}" srcOrd="0" destOrd="0" presId="urn:microsoft.com/office/officeart/2005/8/layout/list1"/>
    <dgm:cxn modelId="{D5BCADCC-EF4B-4620-84BC-60BA39FDFF46}" type="presParOf" srcId="{7480FE66-5DE4-4F04-AA51-DC430FA75997}" destId="{99FC9216-3605-45BD-8359-1C47D606C1A7}" srcOrd="0" destOrd="0" presId="urn:microsoft.com/office/officeart/2005/8/layout/list1"/>
    <dgm:cxn modelId="{5E9009B3-29D3-4CAD-97C4-A26C995E65CD}" type="presParOf" srcId="{7480FE66-5DE4-4F04-AA51-DC430FA75997}" destId="{B0B8E19E-34BC-4CB7-A78C-33BDE7C1A9CD}" srcOrd="1" destOrd="0" presId="urn:microsoft.com/office/officeart/2005/8/layout/list1"/>
    <dgm:cxn modelId="{72DEBAA7-DCD2-43AF-91BC-F0C5E481F9E6}" type="presParOf" srcId="{F0B8A38D-B085-4A2B-AD8F-40E77F64BD89}" destId="{7A61C7D6-0124-4D54-8D5D-CAE36C7B65D1}" srcOrd="1" destOrd="0" presId="urn:microsoft.com/office/officeart/2005/8/layout/list1"/>
    <dgm:cxn modelId="{645E0ED9-A2B6-4D52-957D-ECBB59725F17}" type="presParOf" srcId="{F0B8A38D-B085-4A2B-AD8F-40E77F64BD89}" destId="{8E4ABDD3-6713-457B-88D6-8D51A633E660}" srcOrd="2" destOrd="0" presId="urn:microsoft.com/office/officeart/2005/8/layout/list1"/>
    <dgm:cxn modelId="{02A6E803-AE6C-4601-8A76-80A3586D72D4}" type="presParOf" srcId="{F0B8A38D-B085-4A2B-AD8F-40E77F64BD89}" destId="{EC80F235-FF85-4F25-BF69-72488D4B40C8}" srcOrd="3" destOrd="0" presId="urn:microsoft.com/office/officeart/2005/8/layout/list1"/>
    <dgm:cxn modelId="{5003BC5B-F0B4-4012-B424-D0031414C434}" type="presParOf" srcId="{F0B8A38D-B085-4A2B-AD8F-40E77F64BD89}" destId="{90BA78EA-F337-478C-9E15-EE2756C0200F}" srcOrd="4" destOrd="0" presId="urn:microsoft.com/office/officeart/2005/8/layout/list1"/>
    <dgm:cxn modelId="{B0B4DB49-E950-4705-8E06-63281502D698}" type="presParOf" srcId="{90BA78EA-F337-478C-9E15-EE2756C0200F}" destId="{9958B0E7-69D1-4279-9870-C144A28E6EB4}" srcOrd="0" destOrd="0" presId="urn:microsoft.com/office/officeart/2005/8/layout/list1"/>
    <dgm:cxn modelId="{5405544B-1ABC-4D2C-8407-69D0727DFB17}" type="presParOf" srcId="{90BA78EA-F337-478C-9E15-EE2756C0200F}" destId="{5A01EAD8-9454-4F16-8E7D-C666D617BA5E}" srcOrd="1" destOrd="0" presId="urn:microsoft.com/office/officeart/2005/8/layout/list1"/>
    <dgm:cxn modelId="{1E4D1F9A-8C44-4E8B-9129-830D7F5BCE86}" type="presParOf" srcId="{F0B8A38D-B085-4A2B-AD8F-40E77F64BD89}" destId="{7A9242DE-414A-4711-86D6-3C0E09DEF883}" srcOrd="5" destOrd="0" presId="urn:microsoft.com/office/officeart/2005/8/layout/list1"/>
    <dgm:cxn modelId="{393987F4-32D2-40D4-974A-0AB95B093F13}" type="presParOf" srcId="{F0B8A38D-B085-4A2B-AD8F-40E77F64BD89}" destId="{3F390246-8C0C-4352-B471-044892A22D45}" srcOrd="6" destOrd="0" presId="urn:microsoft.com/office/officeart/2005/8/layout/list1"/>
    <dgm:cxn modelId="{59C69147-880D-4E95-82FE-AB2A77F3307D}" type="presParOf" srcId="{F0B8A38D-B085-4A2B-AD8F-40E77F64BD89}" destId="{967ED7EF-401B-4367-8AA7-413079409705}" srcOrd="7" destOrd="0" presId="urn:microsoft.com/office/officeart/2005/8/layout/list1"/>
    <dgm:cxn modelId="{83995786-CB5A-4F3D-8C75-39B4DBB9686F}" type="presParOf" srcId="{F0B8A38D-B085-4A2B-AD8F-40E77F64BD89}" destId="{CD709742-6B84-42D9-91A3-918DB960A3E4}" srcOrd="8" destOrd="0" presId="urn:microsoft.com/office/officeart/2005/8/layout/list1"/>
    <dgm:cxn modelId="{2FA853CE-BF27-4CF4-BE9A-93F274CEE944}" type="presParOf" srcId="{CD709742-6B84-42D9-91A3-918DB960A3E4}" destId="{0B007FD8-77A6-48D1-870F-D3A308A30814}" srcOrd="0" destOrd="0" presId="urn:microsoft.com/office/officeart/2005/8/layout/list1"/>
    <dgm:cxn modelId="{24FDD36E-D892-4CDC-A49D-4A1DA308262E}" type="presParOf" srcId="{CD709742-6B84-42D9-91A3-918DB960A3E4}" destId="{CA2FFF01-2B88-4FE5-95FD-39E8251D34D6}" srcOrd="1" destOrd="0" presId="urn:microsoft.com/office/officeart/2005/8/layout/list1"/>
    <dgm:cxn modelId="{8D3ED5B0-EDB8-4865-A63B-225B0E051AC9}" type="presParOf" srcId="{F0B8A38D-B085-4A2B-AD8F-40E77F64BD89}" destId="{534AFFC0-A8AD-40CE-AF9C-239F729D54CF}" srcOrd="9" destOrd="0" presId="urn:microsoft.com/office/officeart/2005/8/layout/list1"/>
    <dgm:cxn modelId="{DD00BBFB-A5EE-4F9C-A731-3CCE3C7EA623}" type="presParOf" srcId="{F0B8A38D-B085-4A2B-AD8F-40E77F64BD89}" destId="{AEAC9494-0956-4437-B1C8-13C4D52BC6F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3C8570-4998-4408-92E8-299A5A1E6FC0}" type="doc">
      <dgm:prSet loTypeId="urn:microsoft.com/office/officeart/2005/8/layout/list1" loCatId="list" qsTypeId="urn:microsoft.com/office/officeart/2005/8/quickstyle/simple4" qsCatId="simple" csTypeId="urn:microsoft.com/office/officeart/2005/8/colors/accent2_2" csCatId="accent2" phldr="1"/>
      <dgm:spPr/>
      <dgm:t>
        <a:bodyPr/>
        <a:lstStyle/>
        <a:p>
          <a:endParaRPr lang="en-US"/>
        </a:p>
      </dgm:t>
    </dgm:pt>
    <dgm:pt modelId="{57E482EF-31BC-4307-946B-FDCD27D581A4}">
      <dgm:prSet custT="1"/>
      <dgm:spPr/>
      <dgm:t>
        <a:bodyPr/>
        <a:lstStyle/>
        <a:p>
          <a:r>
            <a:rPr lang="en-US" sz="1800" b="1"/>
            <a:t>Employment</a:t>
          </a:r>
        </a:p>
      </dgm:t>
    </dgm:pt>
    <dgm:pt modelId="{C4BA5D0B-D28D-4B74-9477-3583FB2E38AC}" type="parTrans" cxnId="{F3D41434-324B-49C3-AC75-D80E1D96A879}">
      <dgm:prSet/>
      <dgm:spPr/>
      <dgm:t>
        <a:bodyPr/>
        <a:lstStyle/>
        <a:p>
          <a:endParaRPr lang="en-US" sz="2000"/>
        </a:p>
      </dgm:t>
    </dgm:pt>
    <dgm:pt modelId="{AD5BB56F-06DC-42FF-9D29-EE6080D03F76}" type="sibTrans" cxnId="{F3D41434-324B-49C3-AC75-D80E1D96A879}">
      <dgm:prSet/>
      <dgm:spPr/>
      <dgm:t>
        <a:bodyPr/>
        <a:lstStyle/>
        <a:p>
          <a:endParaRPr lang="en-US" sz="2000"/>
        </a:p>
      </dgm:t>
    </dgm:pt>
    <dgm:pt modelId="{1CBD660A-0FE9-4842-8F5B-9D02AB44918C}">
      <dgm:prSet custT="1"/>
      <dgm:spPr/>
      <dgm:t>
        <a:bodyPr/>
        <a:lstStyle/>
        <a:p>
          <a:r>
            <a:rPr lang="en-US" sz="1800" b="0" i="0"/>
            <a:t>Employment in IMPLAN is an Industry-specific mix of full-time, part-time, and seasonal employment. It is an annual average that accounts for seasonality and follows the same definition used by the BLS and BEA.</a:t>
          </a:r>
          <a:endParaRPr lang="en-US" sz="1800"/>
        </a:p>
      </dgm:t>
    </dgm:pt>
    <dgm:pt modelId="{6542691C-6C24-4C11-9781-D5E9BC07C433}" type="parTrans" cxnId="{AD8D23D6-AE8C-482D-B09B-F67A86D27C2C}">
      <dgm:prSet/>
      <dgm:spPr/>
      <dgm:t>
        <a:bodyPr/>
        <a:lstStyle/>
        <a:p>
          <a:endParaRPr lang="en-US" sz="2000"/>
        </a:p>
      </dgm:t>
    </dgm:pt>
    <dgm:pt modelId="{313761B8-CCAE-46BD-B7BE-30252BCD6150}" type="sibTrans" cxnId="{AD8D23D6-AE8C-482D-B09B-F67A86D27C2C}">
      <dgm:prSet/>
      <dgm:spPr/>
      <dgm:t>
        <a:bodyPr/>
        <a:lstStyle/>
        <a:p>
          <a:endParaRPr lang="en-US" sz="2000"/>
        </a:p>
      </dgm:t>
    </dgm:pt>
    <dgm:pt modelId="{D5415741-735B-4970-8744-583872F8DBBB}">
      <dgm:prSet custT="1"/>
      <dgm:spPr/>
      <dgm:t>
        <a:bodyPr/>
        <a:lstStyle/>
        <a:p>
          <a:r>
            <a:rPr lang="en-US" sz="1800" b="1"/>
            <a:t>Labor Income</a:t>
          </a:r>
        </a:p>
      </dgm:t>
    </dgm:pt>
    <dgm:pt modelId="{D9E9DFEA-2A8E-4ABD-889B-A08DF2A6A0EC}" type="parTrans" cxnId="{54A35D92-D491-4312-BA88-E94156448969}">
      <dgm:prSet/>
      <dgm:spPr/>
      <dgm:t>
        <a:bodyPr/>
        <a:lstStyle/>
        <a:p>
          <a:endParaRPr lang="en-US" sz="2000"/>
        </a:p>
      </dgm:t>
    </dgm:pt>
    <dgm:pt modelId="{32EF07EA-237E-4BF5-8DDB-1346FB3F7A56}" type="sibTrans" cxnId="{54A35D92-D491-4312-BA88-E94156448969}">
      <dgm:prSet/>
      <dgm:spPr/>
      <dgm:t>
        <a:bodyPr/>
        <a:lstStyle/>
        <a:p>
          <a:endParaRPr lang="en-US" sz="2000"/>
        </a:p>
      </dgm:t>
    </dgm:pt>
    <dgm:pt modelId="{79C55067-32E6-4D1D-A54D-DCF002608A77}">
      <dgm:prSet custT="1"/>
      <dgm:spPr/>
      <dgm:t>
        <a:bodyPr/>
        <a:lstStyle/>
        <a:p>
          <a:r>
            <a:rPr lang="en-US" sz="1800" dirty="0"/>
            <a:t>Labor income is the total amount paid to worker in that region. Most personal income is paid in wages, but some may also come from profits from royalty or stocks, or similar payments generated by production.</a:t>
          </a:r>
        </a:p>
      </dgm:t>
    </dgm:pt>
    <dgm:pt modelId="{372F1E2B-9596-450C-BD84-15EBA75C9291}" type="parTrans" cxnId="{06CC8994-2649-4BFC-A8F1-1F70BCEFBE65}">
      <dgm:prSet/>
      <dgm:spPr/>
      <dgm:t>
        <a:bodyPr/>
        <a:lstStyle/>
        <a:p>
          <a:endParaRPr lang="en-US" sz="2000"/>
        </a:p>
      </dgm:t>
    </dgm:pt>
    <dgm:pt modelId="{3E8E1EA4-8D7C-4AA8-8E9E-0EB7A38AA6A9}" type="sibTrans" cxnId="{06CC8994-2649-4BFC-A8F1-1F70BCEFBE65}">
      <dgm:prSet/>
      <dgm:spPr/>
      <dgm:t>
        <a:bodyPr/>
        <a:lstStyle/>
        <a:p>
          <a:endParaRPr lang="en-US" sz="2000"/>
        </a:p>
      </dgm:t>
    </dgm:pt>
    <dgm:pt modelId="{97EF8F01-2B67-4C36-A49E-90C1E098766F}">
      <dgm:prSet custT="1"/>
      <dgm:spPr/>
      <dgm:t>
        <a:bodyPr/>
        <a:lstStyle/>
        <a:p>
          <a:r>
            <a:rPr lang="en-US" sz="1800" b="1"/>
            <a:t>Business Output/Total Output</a:t>
          </a:r>
        </a:p>
      </dgm:t>
    </dgm:pt>
    <dgm:pt modelId="{E3A24D54-B9FC-40F5-AB76-0771EF4D5D01}" type="parTrans" cxnId="{41C07807-B13F-4FFA-891A-43746DEEDB9A}">
      <dgm:prSet/>
      <dgm:spPr/>
      <dgm:t>
        <a:bodyPr/>
        <a:lstStyle/>
        <a:p>
          <a:endParaRPr lang="en-US" sz="2000"/>
        </a:p>
      </dgm:t>
    </dgm:pt>
    <dgm:pt modelId="{901D6BA7-3FB9-4C21-92A2-0329BBFF0260}" type="sibTrans" cxnId="{41C07807-B13F-4FFA-891A-43746DEEDB9A}">
      <dgm:prSet/>
      <dgm:spPr/>
      <dgm:t>
        <a:bodyPr/>
        <a:lstStyle/>
        <a:p>
          <a:endParaRPr lang="en-US" sz="2000"/>
        </a:p>
      </dgm:t>
    </dgm:pt>
    <dgm:pt modelId="{54C01494-0517-46B2-B18F-1BE17901282E}">
      <dgm:prSet custT="1"/>
      <dgm:spPr/>
      <dgm:t>
        <a:bodyPr/>
        <a:lstStyle/>
        <a:p>
          <a:r>
            <a:rPr lang="en-US" sz="1800" dirty="0"/>
            <a:t>Total value of production that occurred during the year. Production is the change in money paid to an industry. </a:t>
          </a:r>
        </a:p>
      </dgm:t>
    </dgm:pt>
    <dgm:pt modelId="{3072A4D9-4B4A-4A7C-9B5B-9ED726831881}" type="parTrans" cxnId="{1A185989-EFB0-43F1-8DFA-1CBCF3120A24}">
      <dgm:prSet/>
      <dgm:spPr/>
      <dgm:t>
        <a:bodyPr/>
        <a:lstStyle/>
        <a:p>
          <a:endParaRPr lang="en-US" sz="2000"/>
        </a:p>
      </dgm:t>
    </dgm:pt>
    <dgm:pt modelId="{32BE4D03-FDB8-4D0C-A5EE-18EA68BB2373}" type="sibTrans" cxnId="{1A185989-EFB0-43F1-8DFA-1CBCF3120A24}">
      <dgm:prSet/>
      <dgm:spPr/>
      <dgm:t>
        <a:bodyPr/>
        <a:lstStyle/>
        <a:p>
          <a:endParaRPr lang="en-US" sz="2000"/>
        </a:p>
      </dgm:t>
    </dgm:pt>
    <dgm:pt modelId="{3F7D7B76-61B0-4D74-A465-FF3BE1037E8B}" type="pres">
      <dgm:prSet presAssocID="{EA3C8570-4998-4408-92E8-299A5A1E6FC0}" presName="linear" presStyleCnt="0">
        <dgm:presLayoutVars>
          <dgm:dir/>
          <dgm:animLvl val="lvl"/>
          <dgm:resizeHandles val="exact"/>
        </dgm:presLayoutVars>
      </dgm:prSet>
      <dgm:spPr/>
    </dgm:pt>
    <dgm:pt modelId="{DDFFF52C-82AA-4FD2-9B71-8C779CF88B3A}" type="pres">
      <dgm:prSet presAssocID="{57E482EF-31BC-4307-946B-FDCD27D581A4}" presName="parentLin" presStyleCnt="0"/>
      <dgm:spPr/>
    </dgm:pt>
    <dgm:pt modelId="{0125B569-E046-44C7-ADB6-57557AAF15F9}" type="pres">
      <dgm:prSet presAssocID="{57E482EF-31BC-4307-946B-FDCD27D581A4}" presName="parentLeftMargin" presStyleLbl="node1" presStyleIdx="0" presStyleCnt="3"/>
      <dgm:spPr/>
    </dgm:pt>
    <dgm:pt modelId="{245D82EF-B5FD-4996-9225-D5EE28CA860E}" type="pres">
      <dgm:prSet presAssocID="{57E482EF-31BC-4307-946B-FDCD27D581A4}" presName="parentText" presStyleLbl="node1" presStyleIdx="0" presStyleCnt="3">
        <dgm:presLayoutVars>
          <dgm:chMax val="0"/>
          <dgm:bulletEnabled val="1"/>
        </dgm:presLayoutVars>
      </dgm:prSet>
      <dgm:spPr/>
    </dgm:pt>
    <dgm:pt modelId="{E27CA13D-71E8-4DD1-896D-D6FEB0FC3018}" type="pres">
      <dgm:prSet presAssocID="{57E482EF-31BC-4307-946B-FDCD27D581A4}" presName="negativeSpace" presStyleCnt="0"/>
      <dgm:spPr/>
    </dgm:pt>
    <dgm:pt modelId="{60D28907-3DAA-456F-90BF-8C1FD7CD0F58}" type="pres">
      <dgm:prSet presAssocID="{57E482EF-31BC-4307-946B-FDCD27D581A4}" presName="childText" presStyleLbl="conFgAcc1" presStyleIdx="0" presStyleCnt="3">
        <dgm:presLayoutVars>
          <dgm:bulletEnabled val="1"/>
        </dgm:presLayoutVars>
      </dgm:prSet>
      <dgm:spPr/>
    </dgm:pt>
    <dgm:pt modelId="{2145517C-6810-4781-8B07-657FCD3BFF92}" type="pres">
      <dgm:prSet presAssocID="{AD5BB56F-06DC-42FF-9D29-EE6080D03F76}" presName="spaceBetweenRectangles" presStyleCnt="0"/>
      <dgm:spPr/>
    </dgm:pt>
    <dgm:pt modelId="{15834C94-87D5-432C-98FC-C6F4C1FC02AF}" type="pres">
      <dgm:prSet presAssocID="{D5415741-735B-4970-8744-583872F8DBBB}" presName="parentLin" presStyleCnt="0"/>
      <dgm:spPr/>
    </dgm:pt>
    <dgm:pt modelId="{214446CC-042C-44AF-A61A-68A6BBCA039E}" type="pres">
      <dgm:prSet presAssocID="{D5415741-735B-4970-8744-583872F8DBBB}" presName="parentLeftMargin" presStyleLbl="node1" presStyleIdx="0" presStyleCnt="3"/>
      <dgm:spPr/>
    </dgm:pt>
    <dgm:pt modelId="{B41CEEFE-00EB-447B-9894-DF319AF691E7}" type="pres">
      <dgm:prSet presAssocID="{D5415741-735B-4970-8744-583872F8DBBB}" presName="parentText" presStyleLbl="node1" presStyleIdx="1" presStyleCnt="3">
        <dgm:presLayoutVars>
          <dgm:chMax val="0"/>
          <dgm:bulletEnabled val="1"/>
        </dgm:presLayoutVars>
      </dgm:prSet>
      <dgm:spPr/>
    </dgm:pt>
    <dgm:pt modelId="{D0555B3D-7D20-4428-8D5C-305EC3777E0A}" type="pres">
      <dgm:prSet presAssocID="{D5415741-735B-4970-8744-583872F8DBBB}" presName="negativeSpace" presStyleCnt="0"/>
      <dgm:spPr/>
    </dgm:pt>
    <dgm:pt modelId="{14A6EF51-E035-470F-B971-547ED6048995}" type="pres">
      <dgm:prSet presAssocID="{D5415741-735B-4970-8744-583872F8DBBB}" presName="childText" presStyleLbl="conFgAcc1" presStyleIdx="1" presStyleCnt="3">
        <dgm:presLayoutVars>
          <dgm:bulletEnabled val="1"/>
        </dgm:presLayoutVars>
      </dgm:prSet>
      <dgm:spPr/>
    </dgm:pt>
    <dgm:pt modelId="{B0174756-5BAE-40AA-87B9-1C73CFAEA1B1}" type="pres">
      <dgm:prSet presAssocID="{32EF07EA-237E-4BF5-8DDB-1346FB3F7A56}" presName="spaceBetweenRectangles" presStyleCnt="0"/>
      <dgm:spPr/>
    </dgm:pt>
    <dgm:pt modelId="{6E3CDD38-5B5B-43F1-A12E-A90A225E47DC}" type="pres">
      <dgm:prSet presAssocID="{97EF8F01-2B67-4C36-A49E-90C1E098766F}" presName="parentLin" presStyleCnt="0"/>
      <dgm:spPr/>
    </dgm:pt>
    <dgm:pt modelId="{01065DA5-63B1-4BC2-A3DC-59013BBBEE97}" type="pres">
      <dgm:prSet presAssocID="{97EF8F01-2B67-4C36-A49E-90C1E098766F}" presName="parentLeftMargin" presStyleLbl="node1" presStyleIdx="1" presStyleCnt="3"/>
      <dgm:spPr/>
    </dgm:pt>
    <dgm:pt modelId="{9832E9E6-7BA6-4CCE-9F7F-129C4B2A4AB7}" type="pres">
      <dgm:prSet presAssocID="{97EF8F01-2B67-4C36-A49E-90C1E098766F}" presName="parentText" presStyleLbl="node1" presStyleIdx="2" presStyleCnt="3">
        <dgm:presLayoutVars>
          <dgm:chMax val="0"/>
          <dgm:bulletEnabled val="1"/>
        </dgm:presLayoutVars>
      </dgm:prSet>
      <dgm:spPr/>
    </dgm:pt>
    <dgm:pt modelId="{2E4FF89D-FF94-4F45-B025-48284DB128B7}" type="pres">
      <dgm:prSet presAssocID="{97EF8F01-2B67-4C36-A49E-90C1E098766F}" presName="negativeSpace" presStyleCnt="0"/>
      <dgm:spPr/>
    </dgm:pt>
    <dgm:pt modelId="{D47FB587-7417-4FCA-9175-305EA4655CF4}" type="pres">
      <dgm:prSet presAssocID="{97EF8F01-2B67-4C36-A49E-90C1E098766F}" presName="childText" presStyleLbl="conFgAcc1" presStyleIdx="2" presStyleCnt="3">
        <dgm:presLayoutVars>
          <dgm:bulletEnabled val="1"/>
        </dgm:presLayoutVars>
      </dgm:prSet>
      <dgm:spPr/>
    </dgm:pt>
  </dgm:ptLst>
  <dgm:cxnLst>
    <dgm:cxn modelId="{41C07807-B13F-4FFA-891A-43746DEEDB9A}" srcId="{EA3C8570-4998-4408-92E8-299A5A1E6FC0}" destId="{97EF8F01-2B67-4C36-A49E-90C1E098766F}" srcOrd="2" destOrd="0" parTransId="{E3A24D54-B9FC-40F5-AB76-0771EF4D5D01}" sibTransId="{901D6BA7-3FB9-4C21-92A2-0329BBFF0260}"/>
    <dgm:cxn modelId="{9AFE2726-335D-4AD9-9364-ECD55C1BD73B}" type="presOf" srcId="{D5415741-735B-4970-8744-583872F8DBBB}" destId="{214446CC-042C-44AF-A61A-68A6BBCA039E}" srcOrd="0" destOrd="0" presId="urn:microsoft.com/office/officeart/2005/8/layout/list1"/>
    <dgm:cxn modelId="{F3D41434-324B-49C3-AC75-D80E1D96A879}" srcId="{EA3C8570-4998-4408-92E8-299A5A1E6FC0}" destId="{57E482EF-31BC-4307-946B-FDCD27D581A4}" srcOrd="0" destOrd="0" parTransId="{C4BA5D0B-D28D-4B74-9477-3583FB2E38AC}" sibTransId="{AD5BB56F-06DC-42FF-9D29-EE6080D03F76}"/>
    <dgm:cxn modelId="{C3A63B3E-ADBF-4F9D-9D4C-8FFD2AC5ACCF}" type="presOf" srcId="{1CBD660A-0FE9-4842-8F5B-9D02AB44918C}" destId="{60D28907-3DAA-456F-90BF-8C1FD7CD0F58}" srcOrd="0" destOrd="0" presId="urn:microsoft.com/office/officeart/2005/8/layout/list1"/>
    <dgm:cxn modelId="{C23B7F5E-2535-4EE3-A190-B8D8EAFE0A97}" type="presOf" srcId="{57E482EF-31BC-4307-946B-FDCD27D581A4}" destId="{245D82EF-B5FD-4996-9225-D5EE28CA860E}" srcOrd="1" destOrd="0" presId="urn:microsoft.com/office/officeart/2005/8/layout/list1"/>
    <dgm:cxn modelId="{F4009343-0413-444E-A174-CF7D5B40B2AA}" type="presOf" srcId="{D5415741-735B-4970-8744-583872F8DBBB}" destId="{B41CEEFE-00EB-447B-9894-DF319AF691E7}" srcOrd="1" destOrd="0" presId="urn:microsoft.com/office/officeart/2005/8/layout/list1"/>
    <dgm:cxn modelId="{7432C268-C14E-4BC8-9D23-412308A98F71}" type="presOf" srcId="{57E482EF-31BC-4307-946B-FDCD27D581A4}" destId="{0125B569-E046-44C7-ADB6-57557AAF15F9}" srcOrd="0" destOrd="0" presId="urn:microsoft.com/office/officeart/2005/8/layout/list1"/>
    <dgm:cxn modelId="{2A2AD868-2E81-4954-8ED1-9304FE2024DE}" type="presOf" srcId="{EA3C8570-4998-4408-92E8-299A5A1E6FC0}" destId="{3F7D7B76-61B0-4D74-A465-FF3BE1037E8B}" srcOrd="0" destOrd="0" presId="urn:microsoft.com/office/officeart/2005/8/layout/list1"/>
    <dgm:cxn modelId="{E8208749-F716-4E21-859B-5319117A0EC1}" type="presOf" srcId="{54C01494-0517-46B2-B18F-1BE17901282E}" destId="{D47FB587-7417-4FCA-9175-305EA4655CF4}" srcOrd="0" destOrd="0" presId="urn:microsoft.com/office/officeart/2005/8/layout/list1"/>
    <dgm:cxn modelId="{6482334C-FEF3-4127-8E1A-6DF54084B992}" type="presOf" srcId="{97EF8F01-2B67-4C36-A49E-90C1E098766F}" destId="{9832E9E6-7BA6-4CCE-9F7F-129C4B2A4AB7}" srcOrd="1" destOrd="0" presId="urn:microsoft.com/office/officeart/2005/8/layout/list1"/>
    <dgm:cxn modelId="{F54C9483-1D83-4F3A-AD5F-B4AF653579C7}" type="presOf" srcId="{97EF8F01-2B67-4C36-A49E-90C1E098766F}" destId="{01065DA5-63B1-4BC2-A3DC-59013BBBEE97}" srcOrd="0" destOrd="0" presId="urn:microsoft.com/office/officeart/2005/8/layout/list1"/>
    <dgm:cxn modelId="{1A185989-EFB0-43F1-8DFA-1CBCF3120A24}" srcId="{97EF8F01-2B67-4C36-A49E-90C1E098766F}" destId="{54C01494-0517-46B2-B18F-1BE17901282E}" srcOrd="0" destOrd="0" parTransId="{3072A4D9-4B4A-4A7C-9B5B-9ED726831881}" sibTransId="{32BE4D03-FDB8-4D0C-A5EE-18EA68BB2373}"/>
    <dgm:cxn modelId="{54A35D92-D491-4312-BA88-E94156448969}" srcId="{EA3C8570-4998-4408-92E8-299A5A1E6FC0}" destId="{D5415741-735B-4970-8744-583872F8DBBB}" srcOrd="1" destOrd="0" parTransId="{D9E9DFEA-2A8E-4ABD-889B-A08DF2A6A0EC}" sibTransId="{32EF07EA-237E-4BF5-8DDB-1346FB3F7A56}"/>
    <dgm:cxn modelId="{06CC8994-2649-4BFC-A8F1-1F70BCEFBE65}" srcId="{D5415741-735B-4970-8744-583872F8DBBB}" destId="{79C55067-32E6-4D1D-A54D-DCF002608A77}" srcOrd="0" destOrd="0" parTransId="{372F1E2B-9596-450C-BD84-15EBA75C9291}" sibTransId="{3E8E1EA4-8D7C-4AA8-8E9E-0EB7A38AA6A9}"/>
    <dgm:cxn modelId="{C3EC88D1-8C52-4FAB-8A4F-C57648B19E59}" type="presOf" srcId="{79C55067-32E6-4D1D-A54D-DCF002608A77}" destId="{14A6EF51-E035-470F-B971-547ED6048995}" srcOrd="0" destOrd="0" presId="urn:microsoft.com/office/officeart/2005/8/layout/list1"/>
    <dgm:cxn modelId="{AD8D23D6-AE8C-482D-B09B-F67A86D27C2C}" srcId="{57E482EF-31BC-4307-946B-FDCD27D581A4}" destId="{1CBD660A-0FE9-4842-8F5B-9D02AB44918C}" srcOrd="0" destOrd="0" parTransId="{6542691C-6C24-4C11-9781-D5E9BC07C433}" sibTransId="{313761B8-CCAE-46BD-B7BE-30252BCD6150}"/>
    <dgm:cxn modelId="{91216AEA-15C5-421B-AF9D-7D2ED92640B4}" type="presParOf" srcId="{3F7D7B76-61B0-4D74-A465-FF3BE1037E8B}" destId="{DDFFF52C-82AA-4FD2-9B71-8C779CF88B3A}" srcOrd="0" destOrd="0" presId="urn:microsoft.com/office/officeart/2005/8/layout/list1"/>
    <dgm:cxn modelId="{6C530966-EE8B-4E72-B0DA-DC210B02728D}" type="presParOf" srcId="{DDFFF52C-82AA-4FD2-9B71-8C779CF88B3A}" destId="{0125B569-E046-44C7-ADB6-57557AAF15F9}" srcOrd="0" destOrd="0" presId="urn:microsoft.com/office/officeart/2005/8/layout/list1"/>
    <dgm:cxn modelId="{CBF876E3-26D8-4869-B33D-5F65670F5699}" type="presParOf" srcId="{DDFFF52C-82AA-4FD2-9B71-8C779CF88B3A}" destId="{245D82EF-B5FD-4996-9225-D5EE28CA860E}" srcOrd="1" destOrd="0" presId="urn:microsoft.com/office/officeart/2005/8/layout/list1"/>
    <dgm:cxn modelId="{BDD081C5-0376-4640-BB43-5F1AF52A793B}" type="presParOf" srcId="{3F7D7B76-61B0-4D74-A465-FF3BE1037E8B}" destId="{E27CA13D-71E8-4DD1-896D-D6FEB0FC3018}" srcOrd="1" destOrd="0" presId="urn:microsoft.com/office/officeart/2005/8/layout/list1"/>
    <dgm:cxn modelId="{92BAF4E0-0AE1-469E-9642-6B6EFA0FA3AB}" type="presParOf" srcId="{3F7D7B76-61B0-4D74-A465-FF3BE1037E8B}" destId="{60D28907-3DAA-456F-90BF-8C1FD7CD0F58}" srcOrd="2" destOrd="0" presId="urn:microsoft.com/office/officeart/2005/8/layout/list1"/>
    <dgm:cxn modelId="{43D89F58-31EC-492A-A4CC-7600D15ABE1F}" type="presParOf" srcId="{3F7D7B76-61B0-4D74-A465-FF3BE1037E8B}" destId="{2145517C-6810-4781-8B07-657FCD3BFF92}" srcOrd="3" destOrd="0" presId="urn:microsoft.com/office/officeart/2005/8/layout/list1"/>
    <dgm:cxn modelId="{E86F21C1-B34F-4744-AAB6-F6F2E598DBD5}" type="presParOf" srcId="{3F7D7B76-61B0-4D74-A465-FF3BE1037E8B}" destId="{15834C94-87D5-432C-98FC-C6F4C1FC02AF}" srcOrd="4" destOrd="0" presId="urn:microsoft.com/office/officeart/2005/8/layout/list1"/>
    <dgm:cxn modelId="{F14F1DA5-DEA1-42F1-A14C-1606CC04878E}" type="presParOf" srcId="{15834C94-87D5-432C-98FC-C6F4C1FC02AF}" destId="{214446CC-042C-44AF-A61A-68A6BBCA039E}" srcOrd="0" destOrd="0" presId="urn:microsoft.com/office/officeart/2005/8/layout/list1"/>
    <dgm:cxn modelId="{C4E80364-22F2-4588-B870-DD49023A565F}" type="presParOf" srcId="{15834C94-87D5-432C-98FC-C6F4C1FC02AF}" destId="{B41CEEFE-00EB-447B-9894-DF319AF691E7}" srcOrd="1" destOrd="0" presId="urn:microsoft.com/office/officeart/2005/8/layout/list1"/>
    <dgm:cxn modelId="{EAE2D3A7-F112-45FC-8142-43A8B05377FB}" type="presParOf" srcId="{3F7D7B76-61B0-4D74-A465-FF3BE1037E8B}" destId="{D0555B3D-7D20-4428-8D5C-305EC3777E0A}" srcOrd="5" destOrd="0" presId="urn:microsoft.com/office/officeart/2005/8/layout/list1"/>
    <dgm:cxn modelId="{F2E487F3-5E8A-4812-AABB-AEF11F96046B}" type="presParOf" srcId="{3F7D7B76-61B0-4D74-A465-FF3BE1037E8B}" destId="{14A6EF51-E035-470F-B971-547ED6048995}" srcOrd="6" destOrd="0" presId="urn:microsoft.com/office/officeart/2005/8/layout/list1"/>
    <dgm:cxn modelId="{14BE9D4C-F368-41B6-88FA-ED7BF0F781E6}" type="presParOf" srcId="{3F7D7B76-61B0-4D74-A465-FF3BE1037E8B}" destId="{B0174756-5BAE-40AA-87B9-1C73CFAEA1B1}" srcOrd="7" destOrd="0" presId="urn:microsoft.com/office/officeart/2005/8/layout/list1"/>
    <dgm:cxn modelId="{3215C196-5BCB-4669-B2A0-D1D620D058AD}" type="presParOf" srcId="{3F7D7B76-61B0-4D74-A465-FF3BE1037E8B}" destId="{6E3CDD38-5B5B-43F1-A12E-A90A225E47DC}" srcOrd="8" destOrd="0" presId="urn:microsoft.com/office/officeart/2005/8/layout/list1"/>
    <dgm:cxn modelId="{00DC4A6D-9401-4F64-A0F5-6426B91D4E4C}" type="presParOf" srcId="{6E3CDD38-5B5B-43F1-A12E-A90A225E47DC}" destId="{01065DA5-63B1-4BC2-A3DC-59013BBBEE97}" srcOrd="0" destOrd="0" presId="urn:microsoft.com/office/officeart/2005/8/layout/list1"/>
    <dgm:cxn modelId="{BC18327B-6EC4-4157-865F-B72F6F6AB2E2}" type="presParOf" srcId="{6E3CDD38-5B5B-43F1-A12E-A90A225E47DC}" destId="{9832E9E6-7BA6-4CCE-9F7F-129C4B2A4AB7}" srcOrd="1" destOrd="0" presId="urn:microsoft.com/office/officeart/2005/8/layout/list1"/>
    <dgm:cxn modelId="{5EAF98A2-6CCD-46D6-AB84-35193963EBC2}" type="presParOf" srcId="{3F7D7B76-61B0-4D74-A465-FF3BE1037E8B}" destId="{2E4FF89D-FF94-4F45-B025-48284DB128B7}" srcOrd="9" destOrd="0" presId="urn:microsoft.com/office/officeart/2005/8/layout/list1"/>
    <dgm:cxn modelId="{943E1176-5E19-4E6A-A590-CB54AA9E3755}" type="presParOf" srcId="{3F7D7B76-61B0-4D74-A465-FF3BE1037E8B}" destId="{D47FB587-7417-4FCA-9175-305EA4655CF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D337C0-1C17-4E0C-A67C-0B8F1F019452}"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E0E51BAD-3EC4-4BE4-AB5D-73E96A9AE13D}">
      <dgm:prSet/>
      <dgm:spPr/>
      <dgm:t>
        <a:bodyPr/>
        <a:lstStyle/>
        <a:p>
          <a:r>
            <a:rPr lang="en-US"/>
            <a:t>Properties surrounding DART stations rent for substantially more than other development projects in the area </a:t>
          </a:r>
        </a:p>
      </dgm:t>
    </dgm:pt>
    <dgm:pt modelId="{98BCF337-E96A-4449-8731-1E38A2361AAB}" type="parTrans" cxnId="{885EB024-C4EF-4333-8E7B-B4CBAA79020D}">
      <dgm:prSet/>
      <dgm:spPr/>
      <dgm:t>
        <a:bodyPr/>
        <a:lstStyle/>
        <a:p>
          <a:endParaRPr lang="en-US"/>
        </a:p>
      </dgm:t>
    </dgm:pt>
    <dgm:pt modelId="{C24DD6BC-D880-47AF-9CF9-1C4FD8ED17CE}" type="sibTrans" cxnId="{885EB024-C4EF-4333-8E7B-B4CBAA79020D}">
      <dgm:prSet/>
      <dgm:spPr/>
      <dgm:t>
        <a:bodyPr/>
        <a:lstStyle/>
        <a:p>
          <a:endParaRPr lang="en-US"/>
        </a:p>
      </dgm:t>
    </dgm:pt>
    <dgm:pt modelId="{CC9CD04D-D887-497D-990F-B77F84521DA8}">
      <dgm:prSet/>
      <dgm:spPr/>
      <dgm:t>
        <a:bodyPr/>
        <a:lstStyle/>
        <a:p>
          <a:r>
            <a:rPr lang="en-US"/>
            <a:t>Residential: 17.9% premium</a:t>
          </a:r>
        </a:p>
      </dgm:t>
    </dgm:pt>
    <dgm:pt modelId="{830469CB-DBE6-47E8-B091-FB8A28C4E9AD}" type="parTrans" cxnId="{F29DB8D5-DF7D-4D1C-8A10-9E977BF5831B}">
      <dgm:prSet/>
      <dgm:spPr/>
      <dgm:t>
        <a:bodyPr/>
        <a:lstStyle/>
        <a:p>
          <a:endParaRPr lang="en-US"/>
        </a:p>
      </dgm:t>
    </dgm:pt>
    <dgm:pt modelId="{76538FA9-7763-4BE1-9A80-B782315C0FA5}" type="sibTrans" cxnId="{F29DB8D5-DF7D-4D1C-8A10-9E977BF5831B}">
      <dgm:prSet/>
      <dgm:spPr/>
      <dgm:t>
        <a:bodyPr/>
        <a:lstStyle/>
        <a:p>
          <a:endParaRPr lang="en-US"/>
        </a:p>
      </dgm:t>
    </dgm:pt>
    <dgm:pt modelId="{7357B4D4-A930-4E51-AF2A-3EB74143430A}">
      <dgm:prSet/>
      <dgm:spPr/>
      <dgm:t>
        <a:bodyPr/>
        <a:lstStyle/>
        <a:p>
          <a:r>
            <a:rPr lang="en-US"/>
            <a:t>Commercial: 23% premium</a:t>
          </a:r>
        </a:p>
      </dgm:t>
    </dgm:pt>
    <dgm:pt modelId="{70A6E3E0-D5D0-44EF-8932-7552D3A5C892}" type="parTrans" cxnId="{6BA96FBC-CD3E-4D6E-B15C-8AB1095EFEF9}">
      <dgm:prSet/>
      <dgm:spPr/>
      <dgm:t>
        <a:bodyPr/>
        <a:lstStyle/>
        <a:p>
          <a:endParaRPr lang="en-US"/>
        </a:p>
      </dgm:t>
    </dgm:pt>
    <dgm:pt modelId="{3A32002D-8953-4428-A16E-46E7C996DD80}" type="sibTrans" cxnId="{6BA96FBC-CD3E-4D6E-B15C-8AB1095EFEF9}">
      <dgm:prSet/>
      <dgm:spPr/>
      <dgm:t>
        <a:bodyPr/>
        <a:lstStyle/>
        <a:p>
          <a:endParaRPr lang="en-US"/>
        </a:p>
      </dgm:t>
    </dgm:pt>
    <dgm:pt modelId="{69412F2B-60BF-4E04-AC61-29BA7ADE1B01}">
      <dgm:prSet/>
      <dgm:spPr/>
      <dgm:t>
        <a:bodyPr/>
        <a:lstStyle/>
        <a:p>
          <a:r>
            <a:rPr lang="en-US"/>
            <a:t>Office space: 5.8% premium</a:t>
          </a:r>
        </a:p>
      </dgm:t>
    </dgm:pt>
    <dgm:pt modelId="{DED109EA-1115-464F-B071-FF4426841328}" type="parTrans" cxnId="{86889BE8-766B-47E4-9A58-F205A8D41953}">
      <dgm:prSet/>
      <dgm:spPr/>
      <dgm:t>
        <a:bodyPr/>
        <a:lstStyle/>
        <a:p>
          <a:endParaRPr lang="en-US"/>
        </a:p>
      </dgm:t>
    </dgm:pt>
    <dgm:pt modelId="{0BB2312F-7580-4ADA-8261-6CC7048138F1}" type="sibTrans" cxnId="{86889BE8-766B-47E4-9A58-F205A8D41953}">
      <dgm:prSet/>
      <dgm:spPr/>
      <dgm:t>
        <a:bodyPr/>
        <a:lstStyle/>
        <a:p>
          <a:endParaRPr lang="en-US"/>
        </a:p>
      </dgm:t>
    </dgm:pt>
    <dgm:pt modelId="{038B8323-A8C7-40EC-9C31-9C9C8FF634C3}">
      <dgm:prSet/>
      <dgm:spPr/>
      <dgm:t>
        <a:bodyPr/>
        <a:lstStyle/>
        <a:p>
          <a:r>
            <a:rPr lang="en-US"/>
            <a:t>Properties developed near DART stations since 1999 have an aggregate value of </a:t>
          </a:r>
          <a:r>
            <a:rPr lang="en-US" b="1"/>
            <a:t>$16 billion</a:t>
          </a:r>
        </a:p>
      </dgm:t>
    </dgm:pt>
    <dgm:pt modelId="{33F5D0EF-2C7C-4CE4-B21D-D2EA6B71E086}" type="parTrans" cxnId="{42189621-A61E-4828-9FD7-6708B465BDB2}">
      <dgm:prSet/>
      <dgm:spPr/>
      <dgm:t>
        <a:bodyPr/>
        <a:lstStyle/>
        <a:p>
          <a:endParaRPr lang="en-US"/>
        </a:p>
      </dgm:t>
    </dgm:pt>
    <dgm:pt modelId="{0A807281-B9A8-45B8-85C6-DA37F5167401}" type="sibTrans" cxnId="{42189621-A61E-4828-9FD7-6708B465BDB2}">
      <dgm:prSet/>
      <dgm:spPr/>
      <dgm:t>
        <a:bodyPr/>
        <a:lstStyle/>
        <a:p>
          <a:endParaRPr lang="en-US"/>
        </a:p>
      </dgm:t>
    </dgm:pt>
    <dgm:pt modelId="{B19D5946-AAD8-47CC-AA68-262DA12CBD07}">
      <dgm:prSet/>
      <dgm:spPr/>
      <dgm:t>
        <a:bodyPr/>
        <a:lstStyle/>
        <a:p>
          <a:r>
            <a:rPr lang="en-US"/>
            <a:t>Annual local property tax revenue increased of </a:t>
          </a:r>
          <a:r>
            <a:rPr lang="en-US" b="1"/>
            <a:t>$14.6 million </a:t>
          </a:r>
          <a:r>
            <a:rPr lang="en-US"/>
            <a:t>result from an estimated overall property value increase of nearly </a:t>
          </a:r>
          <a:r>
            <a:rPr lang="en-US" b="1"/>
            <a:t>$3.3 billion</a:t>
          </a:r>
        </a:p>
      </dgm:t>
    </dgm:pt>
    <dgm:pt modelId="{5E06898F-40B2-42C2-B7C7-BE65B72B7A02}" type="parTrans" cxnId="{6F021A80-8CFE-4CB9-AA2C-7A7A75FA3AD5}">
      <dgm:prSet/>
      <dgm:spPr/>
      <dgm:t>
        <a:bodyPr/>
        <a:lstStyle/>
        <a:p>
          <a:endParaRPr lang="en-US"/>
        </a:p>
      </dgm:t>
    </dgm:pt>
    <dgm:pt modelId="{E590AFFA-711E-48E7-AC7C-E56F4810DB41}" type="sibTrans" cxnId="{6F021A80-8CFE-4CB9-AA2C-7A7A75FA3AD5}">
      <dgm:prSet/>
      <dgm:spPr/>
      <dgm:t>
        <a:bodyPr/>
        <a:lstStyle/>
        <a:p>
          <a:endParaRPr lang="en-US"/>
        </a:p>
      </dgm:t>
    </dgm:pt>
    <dgm:pt modelId="{BC6CDD7F-1250-45EB-8AE5-BB0DB37BD18C}" type="pres">
      <dgm:prSet presAssocID="{6FD337C0-1C17-4E0C-A67C-0B8F1F019452}" presName="root" presStyleCnt="0">
        <dgm:presLayoutVars>
          <dgm:dir/>
          <dgm:resizeHandles val="exact"/>
        </dgm:presLayoutVars>
      </dgm:prSet>
      <dgm:spPr/>
    </dgm:pt>
    <dgm:pt modelId="{FEF226C1-F5B3-43C5-9A87-1FFC7DC9CE5E}" type="pres">
      <dgm:prSet presAssocID="{E0E51BAD-3EC4-4BE4-AB5D-73E96A9AE13D}" presName="compNode" presStyleCnt="0"/>
      <dgm:spPr/>
    </dgm:pt>
    <dgm:pt modelId="{0B665997-20FF-4FFC-8DBC-A3941C4827CA}" type="pres">
      <dgm:prSet presAssocID="{E0E51BAD-3EC4-4BE4-AB5D-73E96A9AE13D}" presName="bgRect" presStyleLbl="bgShp" presStyleIdx="0" presStyleCnt="3"/>
      <dgm:spPr/>
    </dgm:pt>
    <dgm:pt modelId="{251364FB-B1E1-474D-A39B-B6828A302EE0}" type="pres">
      <dgm:prSet presAssocID="{E0E51BAD-3EC4-4BE4-AB5D-73E96A9AE13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arget"/>
        </a:ext>
      </dgm:extLst>
    </dgm:pt>
    <dgm:pt modelId="{A3B05FD6-F432-44A8-BB43-60A08F60641E}" type="pres">
      <dgm:prSet presAssocID="{E0E51BAD-3EC4-4BE4-AB5D-73E96A9AE13D}" presName="spaceRect" presStyleCnt="0"/>
      <dgm:spPr/>
    </dgm:pt>
    <dgm:pt modelId="{00E6F440-837A-42F3-B447-D9842FEE20B2}" type="pres">
      <dgm:prSet presAssocID="{E0E51BAD-3EC4-4BE4-AB5D-73E96A9AE13D}" presName="parTx" presStyleLbl="revTx" presStyleIdx="0" presStyleCnt="4">
        <dgm:presLayoutVars>
          <dgm:chMax val="0"/>
          <dgm:chPref val="0"/>
        </dgm:presLayoutVars>
      </dgm:prSet>
      <dgm:spPr/>
    </dgm:pt>
    <dgm:pt modelId="{6DE8E3E2-67D2-45B8-AD89-7D0BC4B77A67}" type="pres">
      <dgm:prSet presAssocID="{E0E51BAD-3EC4-4BE4-AB5D-73E96A9AE13D}" presName="desTx" presStyleLbl="revTx" presStyleIdx="1" presStyleCnt="4">
        <dgm:presLayoutVars/>
      </dgm:prSet>
      <dgm:spPr/>
    </dgm:pt>
    <dgm:pt modelId="{FF992E4A-8FE5-4130-89B4-FB66800135C3}" type="pres">
      <dgm:prSet presAssocID="{C24DD6BC-D880-47AF-9CF9-1C4FD8ED17CE}" presName="sibTrans" presStyleCnt="0"/>
      <dgm:spPr/>
    </dgm:pt>
    <dgm:pt modelId="{3989419A-570D-48E6-B7E5-973B1F1A20FB}" type="pres">
      <dgm:prSet presAssocID="{038B8323-A8C7-40EC-9C31-9C9C8FF634C3}" presName="compNode" presStyleCnt="0"/>
      <dgm:spPr/>
    </dgm:pt>
    <dgm:pt modelId="{B2800481-9FAB-4DC6-BD82-DDD3E42F5441}" type="pres">
      <dgm:prSet presAssocID="{038B8323-A8C7-40EC-9C31-9C9C8FF634C3}" presName="bgRect" presStyleLbl="bgShp" presStyleIdx="1" presStyleCnt="3"/>
      <dgm:spPr/>
    </dgm:pt>
    <dgm:pt modelId="{C8AE2887-7350-43A3-B0E2-E52EE07F9509}" type="pres">
      <dgm:prSet presAssocID="{038B8323-A8C7-40EC-9C31-9C9C8FF634C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ney"/>
        </a:ext>
      </dgm:extLst>
    </dgm:pt>
    <dgm:pt modelId="{8DF57958-B3E9-4CDB-9735-2A010F2AA747}" type="pres">
      <dgm:prSet presAssocID="{038B8323-A8C7-40EC-9C31-9C9C8FF634C3}" presName="spaceRect" presStyleCnt="0"/>
      <dgm:spPr/>
    </dgm:pt>
    <dgm:pt modelId="{F955C792-B02C-4EC5-969A-9FC7B5B87D7D}" type="pres">
      <dgm:prSet presAssocID="{038B8323-A8C7-40EC-9C31-9C9C8FF634C3}" presName="parTx" presStyleLbl="revTx" presStyleIdx="2" presStyleCnt="4">
        <dgm:presLayoutVars>
          <dgm:chMax val="0"/>
          <dgm:chPref val="0"/>
        </dgm:presLayoutVars>
      </dgm:prSet>
      <dgm:spPr/>
    </dgm:pt>
    <dgm:pt modelId="{671A3C8F-EE8A-492E-95A1-7567CE075909}" type="pres">
      <dgm:prSet presAssocID="{0A807281-B9A8-45B8-85C6-DA37F5167401}" presName="sibTrans" presStyleCnt="0"/>
      <dgm:spPr/>
    </dgm:pt>
    <dgm:pt modelId="{D7A9ABC5-60F1-4726-903D-80671C3BB6EE}" type="pres">
      <dgm:prSet presAssocID="{B19D5946-AAD8-47CC-AA68-262DA12CBD07}" presName="compNode" presStyleCnt="0"/>
      <dgm:spPr/>
    </dgm:pt>
    <dgm:pt modelId="{DAAA1DBA-A248-42D7-B7E7-9BC476ECD6A4}" type="pres">
      <dgm:prSet presAssocID="{B19D5946-AAD8-47CC-AA68-262DA12CBD07}" presName="bgRect" presStyleLbl="bgShp" presStyleIdx="2" presStyleCnt="3"/>
      <dgm:spPr/>
    </dgm:pt>
    <dgm:pt modelId="{3C9ADEA9-B114-4C85-BDAB-75E3D674D27A}" type="pres">
      <dgm:prSet presAssocID="{B19D5946-AAD8-47CC-AA68-262DA12CBD0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ity"/>
        </a:ext>
      </dgm:extLst>
    </dgm:pt>
    <dgm:pt modelId="{0F4D039C-4C53-44E2-82D6-32C9DEB4689A}" type="pres">
      <dgm:prSet presAssocID="{B19D5946-AAD8-47CC-AA68-262DA12CBD07}" presName="spaceRect" presStyleCnt="0"/>
      <dgm:spPr/>
    </dgm:pt>
    <dgm:pt modelId="{AD7A8061-63C0-407A-9ABD-E5B2B130086D}" type="pres">
      <dgm:prSet presAssocID="{B19D5946-AAD8-47CC-AA68-262DA12CBD07}" presName="parTx" presStyleLbl="revTx" presStyleIdx="3" presStyleCnt="4">
        <dgm:presLayoutVars>
          <dgm:chMax val="0"/>
          <dgm:chPref val="0"/>
        </dgm:presLayoutVars>
      </dgm:prSet>
      <dgm:spPr/>
    </dgm:pt>
  </dgm:ptLst>
  <dgm:cxnLst>
    <dgm:cxn modelId="{2A1FD116-DBE3-4F18-A5E8-B24049C0E899}" type="presOf" srcId="{B19D5946-AAD8-47CC-AA68-262DA12CBD07}" destId="{AD7A8061-63C0-407A-9ABD-E5B2B130086D}" srcOrd="0" destOrd="0" presId="urn:microsoft.com/office/officeart/2018/2/layout/IconVerticalSolidList"/>
    <dgm:cxn modelId="{0D2AA61D-67E1-40ED-B838-A52FC13307D7}" type="presOf" srcId="{CC9CD04D-D887-497D-990F-B77F84521DA8}" destId="{6DE8E3E2-67D2-45B8-AD89-7D0BC4B77A67}" srcOrd="0" destOrd="0" presId="urn:microsoft.com/office/officeart/2018/2/layout/IconVerticalSolidList"/>
    <dgm:cxn modelId="{42189621-A61E-4828-9FD7-6708B465BDB2}" srcId="{6FD337C0-1C17-4E0C-A67C-0B8F1F019452}" destId="{038B8323-A8C7-40EC-9C31-9C9C8FF634C3}" srcOrd="1" destOrd="0" parTransId="{33F5D0EF-2C7C-4CE4-B21D-D2EA6B71E086}" sibTransId="{0A807281-B9A8-45B8-85C6-DA37F5167401}"/>
    <dgm:cxn modelId="{885EB024-C4EF-4333-8E7B-B4CBAA79020D}" srcId="{6FD337C0-1C17-4E0C-A67C-0B8F1F019452}" destId="{E0E51BAD-3EC4-4BE4-AB5D-73E96A9AE13D}" srcOrd="0" destOrd="0" parTransId="{98BCF337-E96A-4449-8731-1E38A2361AAB}" sibTransId="{C24DD6BC-D880-47AF-9CF9-1C4FD8ED17CE}"/>
    <dgm:cxn modelId="{6F021A80-8CFE-4CB9-AA2C-7A7A75FA3AD5}" srcId="{6FD337C0-1C17-4E0C-A67C-0B8F1F019452}" destId="{B19D5946-AAD8-47CC-AA68-262DA12CBD07}" srcOrd="2" destOrd="0" parTransId="{5E06898F-40B2-42C2-B7C7-BE65B72B7A02}" sibTransId="{E590AFFA-711E-48E7-AC7C-E56F4810DB41}"/>
    <dgm:cxn modelId="{6BA96FBC-CD3E-4D6E-B15C-8AB1095EFEF9}" srcId="{E0E51BAD-3EC4-4BE4-AB5D-73E96A9AE13D}" destId="{7357B4D4-A930-4E51-AF2A-3EB74143430A}" srcOrd="1" destOrd="0" parTransId="{70A6E3E0-D5D0-44EF-8932-7552D3A5C892}" sibTransId="{3A32002D-8953-4428-A16E-46E7C996DD80}"/>
    <dgm:cxn modelId="{454ACFBD-1DDC-416D-98B9-91853E732FF2}" type="presOf" srcId="{038B8323-A8C7-40EC-9C31-9C9C8FF634C3}" destId="{F955C792-B02C-4EC5-969A-9FC7B5B87D7D}" srcOrd="0" destOrd="0" presId="urn:microsoft.com/office/officeart/2018/2/layout/IconVerticalSolidList"/>
    <dgm:cxn modelId="{3C9903C7-0CBA-4484-8230-E2C1E9FFEE94}" type="presOf" srcId="{69412F2B-60BF-4E04-AC61-29BA7ADE1B01}" destId="{6DE8E3E2-67D2-45B8-AD89-7D0BC4B77A67}" srcOrd="0" destOrd="2" presId="urn:microsoft.com/office/officeart/2018/2/layout/IconVerticalSolidList"/>
    <dgm:cxn modelId="{5231FCC9-6800-46B8-A4AB-933A01D0C117}" type="presOf" srcId="{E0E51BAD-3EC4-4BE4-AB5D-73E96A9AE13D}" destId="{00E6F440-837A-42F3-B447-D9842FEE20B2}" srcOrd="0" destOrd="0" presId="urn:microsoft.com/office/officeart/2018/2/layout/IconVerticalSolidList"/>
    <dgm:cxn modelId="{F29DB8D5-DF7D-4D1C-8A10-9E977BF5831B}" srcId="{E0E51BAD-3EC4-4BE4-AB5D-73E96A9AE13D}" destId="{CC9CD04D-D887-497D-990F-B77F84521DA8}" srcOrd="0" destOrd="0" parTransId="{830469CB-DBE6-47E8-B091-FB8A28C4E9AD}" sibTransId="{76538FA9-7763-4BE1-9A80-B782315C0FA5}"/>
    <dgm:cxn modelId="{F1E91CE0-621F-4653-BBFD-318ACB3AF46D}" type="presOf" srcId="{7357B4D4-A930-4E51-AF2A-3EB74143430A}" destId="{6DE8E3E2-67D2-45B8-AD89-7D0BC4B77A67}" srcOrd="0" destOrd="1" presId="urn:microsoft.com/office/officeart/2018/2/layout/IconVerticalSolidList"/>
    <dgm:cxn modelId="{89C5AFE0-2B7B-49A8-A906-061E2D8D0D69}" type="presOf" srcId="{6FD337C0-1C17-4E0C-A67C-0B8F1F019452}" destId="{BC6CDD7F-1250-45EB-8AE5-BB0DB37BD18C}" srcOrd="0" destOrd="0" presId="urn:microsoft.com/office/officeart/2018/2/layout/IconVerticalSolidList"/>
    <dgm:cxn modelId="{86889BE8-766B-47E4-9A58-F205A8D41953}" srcId="{E0E51BAD-3EC4-4BE4-AB5D-73E96A9AE13D}" destId="{69412F2B-60BF-4E04-AC61-29BA7ADE1B01}" srcOrd="2" destOrd="0" parTransId="{DED109EA-1115-464F-B071-FF4426841328}" sibTransId="{0BB2312F-7580-4ADA-8261-6CC7048138F1}"/>
    <dgm:cxn modelId="{A1B67B26-DB4E-40F8-88D2-152BB19E2D89}" type="presParOf" srcId="{BC6CDD7F-1250-45EB-8AE5-BB0DB37BD18C}" destId="{FEF226C1-F5B3-43C5-9A87-1FFC7DC9CE5E}" srcOrd="0" destOrd="0" presId="urn:microsoft.com/office/officeart/2018/2/layout/IconVerticalSolidList"/>
    <dgm:cxn modelId="{968F723F-7454-43A4-8157-74BC7E619224}" type="presParOf" srcId="{FEF226C1-F5B3-43C5-9A87-1FFC7DC9CE5E}" destId="{0B665997-20FF-4FFC-8DBC-A3941C4827CA}" srcOrd="0" destOrd="0" presId="urn:microsoft.com/office/officeart/2018/2/layout/IconVerticalSolidList"/>
    <dgm:cxn modelId="{C334E8C9-B6B2-40FE-A664-AE355E72854C}" type="presParOf" srcId="{FEF226C1-F5B3-43C5-9A87-1FFC7DC9CE5E}" destId="{251364FB-B1E1-474D-A39B-B6828A302EE0}" srcOrd="1" destOrd="0" presId="urn:microsoft.com/office/officeart/2018/2/layout/IconVerticalSolidList"/>
    <dgm:cxn modelId="{6D8A55E2-F0C9-41FB-A1E3-5E7974F08F2B}" type="presParOf" srcId="{FEF226C1-F5B3-43C5-9A87-1FFC7DC9CE5E}" destId="{A3B05FD6-F432-44A8-BB43-60A08F60641E}" srcOrd="2" destOrd="0" presId="urn:microsoft.com/office/officeart/2018/2/layout/IconVerticalSolidList"/>
    <dgm:cxn modelId="{782232A8-1D8D-4F96-8289-5E1BA07045B4}" type="presParOf" srcId="{FEF226C1-F5B3-43C5-9A87-1FFC7DC9CE5E}" destId="{00E6F440-837A-42F3-B447-D9842FEE20B2}" srcOrd="3" destOrd="0" presId="urn:microsoft.com/office/officeart/2018/2/layout/IconVerticalSolidList"/>
    <dgm:cxn modelId="{4865949C-33F1-4FB2-9C11-1F41BD16D0F5}" type="presParOf" srcId="{FEF226C1-F5B3-43C5-9A87-1FFC7DC9CE5E}" destId="{6DE8E3E2-67D2-45B8-AD89-7D0BC4B77A67}" srcOrd="4" destOrd="0" presId="urn:microsoft.com/office/officeart/2018/2/layout/IconVerticalSolidList"/>
    <dgm:cxn modelId="{67E4E76B-E9DE-41A1-84A7-8DC1DF4761DE}" type="presParOf" srcId="{BC6CDD7F-1250-45EB-8AE5-BB0DB37BD18C}" destId="{FF992E4A-8FE5-4130-89B4-FB66800135C3}" srcOrd="1" destOrd="0" presId="urn:microsoft.com/office/officeart/2018/2/layout/IconVerticalSolidList"/>
    <dgm:cxn modelId="{E92B4873-B340-498E-8F9E-164F4BD87C6F}" type="presParOf" srcId="{BC6CDD7F-1250-45EB-8AE5-BB0DB37BD18C}" destId="{3989419A-570D-48E6-B7E5-973B1F1A20FB}" srcOrd="2" destOrd="0" presId="urn:microsoft.com/office/officeart/2018/2/layout/IconVerticalSolidList"/>
    <dgm:cxn modelId="{4F073E39-EED1-4ECC-BB35-3E1DEFBC2103}" type="presParOf" srcId="{3989419A-570D-48E6-B7E5-973B1F1A20FB}" destId="{B2800481-9FAB-4DC6-BD82-DDD3E42F5441}" srcOrd="0" destOrd="0" presId="urn:microsoft.com/office/officeart/2018/2/layout/IconVerticalSolidList"/>
    <dgm:cxn modelId="{5419DB42-18BD-4681-B71B-0CE707689F16}" type="presParOf" srcId="{3989419A-570D-48E6-B7E5-973B1F1A20FB}" destId="{C8AE2887-7350-43A3-B0E2-E52EE07F9509}" srcOrd="1" destOrd="0" presId="urn:microsoft.com/office/officeart/2018/2/layout/IconVerticalSolidList"/>
    <dgm:cxn modelId="{AD24B0BB-BFF1-42B6-B9CD-FE6892BC958C}" type="presParOf" srcId="{3989419A-570D-48E6-B7E5-973B1F1A20FB}" destId="{8DF57958-B3E9-4CDB-9735-2A010F2AA747}" srcOrd="2" destOrd="0" presId="urn:microsoft.com/office/officeart/2018/2/layout/IconVerticalSolidList"/>
    <dgm:cxn modelId="{861DB67E-822A-4C8A-9324-4103D9B4515B}" type="presParOf" srcId="{3989419A-570D-48E6-B7E5-973B1F1A20FB}" destId="{F955C792-B02C-4EC5-969A-9FC7B5B87D7D}" srcOrd="3" destOrd="0" presId="urn:microsoft.com/office/officeart/2018/2/layout/IconVerticalSolidList"/>
    <dgm:cxn modelId="{9D15FF3C-58E8-45B6-A620-709F156D71CD}" type="presParOf" srcId="{BC6CDD7F-1250-45EB-8AE5-BB0DB37BD18C}" destId="{671A3C8F-EE8A-492E-95A1-7567CE075909}" srcOrd="3" destOrd="0" presId="urn:microsoft.com/office/officeart/2018/2/layout/IconVerticalSolidList"/>
    <dgm:cxn modelId="{48E2C645-5CC0-4403-B297-44F4B72C9126}" type="presParOf" srcId="{BC6CDD7F-1250-45EB-8AE5-BB0DB37BD18C}" destId="{D7A9ABC5-60F1-4726-903D-80671C3BB6EE}" srcOrd="4" destOrd="0" presId="urn:microsoft.com/office/officeart/2018/2/layout/IconVerticalSolidList"/>
    <dgm:cxn modelId="{56173FDB-7DE9-4A30-A874-352573AB4CCF}" type="presParOf" srcId="{D7A9ABC5-60F1-4726-903D-80671C3BB6EE}" destId="{DAAA1DBA-A248-42D7-B7E7-9BC476ECD6A4}" srcOrd="0" destOrd="0" presId="urn:microsoft.com/office/officeart/2018/2/layout/IconVerticalSolidList"/>
    <dgm:cxn modelId="{C96A3CA8-DB41-48A6-BD62-660CAC1CD16C}" type="presParOf" srcId="{D7A9ABC5-60F1-4726-903D-80671C3BB6EE}" destId="{3C9ADEA9-B114-4C85-BDAB-75E3D674D27A}" srcOrd="1" destOrd="0" presId="urn:microsoft.com/office/officeart/2018/2/layout/IconVerticalSolidList"/>
    <dgm:cxn modelId="{D0D0D93E-E253-41B7-B548-FF244B4D0461}" type="presParOf" srcId="{D7A9ABC5-60F1-4726-903D-80671C3BB6EE}" destId="{0F4D039C-4C53-44E2-82D6-32C9DEB4689A}" srcOrd="2" destOrd="0" presId="urn:microsoft.com/office/officeart/2018/2/layout/IconVerticalSolidList"/>
    <dgm:cxn modelId="{745440E4-ED9F-4AEB-A764-4B129A26CB97}" type="presParOf" srcId="{D7A9ABC5-60F1-4726-903D-80671C3BB6EE}" destId="{AD7A8061-63C0-407A-9ABD-E5B2B130086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5A119F4-38DC-4FED-AE66-03AE81B96F5D}"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F87658BD-6C63-4054-85E6-10567B42AB51}">
      <dgm:prSet/>
      <dgm:spPr/>
      <dgm:t>
        <a:bodyPr/>
        <a:lstStyle/>
        <a:p>
          <a:r>
            <a:rPr lang="en-US"/>
            <a:t>A-Train has helped attract young professionals to the area.</a:t>
          </a:r>
        </a:p>
      </dgm:t>
    </dgm:pt>
    <dgm:pt modelId="{D4AE16E7-C660-45DA-B34F-41F7876C6C22}" type="parTrans" cxnId="{54721321-D929-44E1-B065-0AF8DADD5FB2}">
      <dgm:prSet/>
      <dgm:spPr/>
      <dgm:t>
        <a:bodyPr/>
        <a:lstStyle/>
        <a:p>
          <a:endParaRPr lang="en-US"/>
        </a:p>
      </dgm:t>
    </dgm:pt>
    <dgm:pt modelId="{4EFF74AC-6EA2-4561-BBB3-6BF72662976B}" type="sibTrans" cxnId="{54721321-D929-44E1-B065-0AF8DADD5FB2}">
      <dgm:prSet/>
      <dgm:spPr/>
      <dgm:t>
        <a:bodyPr/>
        <a:lstStyle/>
        <a:p>
          <a:endParaRPr lang="en-US"/>
        </a:p>
      </dgm:t>
    </dgm:pt>
    <dgm:pt modelId="{02178030-B374-497E-8969-F0A6C327072E}">
      <dgm:prSet/>
      <dgm:spPr/>
      <dgm:t>
        <a:bodyPr/>
        <a:lstStyle/>
        <a:p>
          <a:r>
            <a:rPr lang="en-US"/>
            <a:t>Improved Tax Revenue and Reduced Expenditures</a:t>
          </a:r>
        </a:p>
      </dgm:t>
    </dgm:pt>
    <dgm:pt modelId="{B60C9929-A87D-485A-BC99-B758956994B4}" type="parTrans" cxnId="{D75D1BBD-991C-4F47-8DE0-A1E650A1E64A}">
      <dgm:prSet/>
      <dgm:spPr/>
      <dgm:t>
        <a:bodyPr/>
        <a:lstStyle/>
        <a:p>
          <a:endParaRPr lang="en-US"/>
        </a:p>
      </dgm:t>
    </dgm:pt>
    <dgm:pt modelId="{8C768D83-46C0-4C46-96FC-91F8F6D22FAC}" type="sibTrans" cxnId="{D75D1BBD-991C-4F47-8DE0-A1E650A1E64A}">
      <dgm:prSet/>
      <dgm:spPr/>
      <dgm:t>
        <a:bodyPr/>
        <a:lstStyle/>
        <a:p>
          <a:endParaRPr lang="en-US"/>
        </a:p>
      </dgm:t>
    </dgm:pt>
    <dgm:pt modelId="{0CD91B50-3284-4695-97E9-1B1EAB0DD206}">
      <dgm:prSet/>
      <dgm:spPr/>
      <dgm:t>
        <a:bodyPr/>
        <a:lstStyle/>
        <a:p>
          <a:r>
            <a:rPr lang="en-US"/>
            <a:t>Spurred new real estate and has increased property and sales tax revenues.</a:t>
          </a:r>
        </a:p>
      </dgm:t>
    </dgm:pt>
    <dgm:pt modelId="{FC0913A4-6AFD-4AD5-B6FF-D9BEE593D40F}" type="parTrans" cxnId="{6A102AF9-24E8-4987-B70D-C5ECC0D75663}">
      <dgm:prSet/>
      <dgm:spPr/>
      <dgm:t>
        <a:bodyPr/>
        <a:lstStyle/>
        <a:p>
          <a:endParaRPr lang="en-US"/>
        </a:p>
      </dgm:t>
    </dgm:pt>
    <dgm:pt modelId="{6716F056-287B-4AD5-A056-3FB73E7C80DF}" type="sibTrans" cxnId="{6A102AF9-24E8-4987-B70D-C5ECC0D75663}">
      <dgm:prSet/>
      <dgm:spPr/>
      <dgm:t>
        <a:bodyPr/>
        <a:lstStyle/>
        <a:p>
          <a:endParaRPr lang="en-US"/>
        </a:p>
      </dgm:t>
    </dgm:pt>
    <dgm:pt modelId="{80D4B0A7-2433-47C7-B72A-82D9F96DB3C2}">
      <dgm:prSet/>
      <dgm:spPr/>
      <dgm:t>
        <a:bodyPr/>
        <a:lstStyle/>
        <a:p>
          <a:r>
            <a:rPr lang="en-US"/>
            <a:t>Reduced Congestion and Improved Air Quality </a:t>
          </a:r>
        </a:p>
      </dgm:t>
    </dgm:pt>
    <dgm:pt modelId="{16A8E720-7553-4993-B927-B946D5E0FD79}" type="parTrans" cxnId="{D1BEC8D1-BC59-4F2C-8B8E-38E01518C125}">
      <dgm:prSet/>
      <dgm:spPr/>
      <dgm:t>
        <a:bodyPr/>
        <a:lstStyle/>
        <a:p>
          <a:endParaRPr lang="en-US"/>
        </a:p>
      </dgm:t>
    </dgm:pt>
    <dgm:pt modelId="{71105B86-8FE2-44F1-8E2C-C27BE7568D9C}" type="sibTrans" cxnId="{D1BEC8D1-BC59-4F2C-8B8E-38E01518C125}">
      <dgm:prSet/>
      <dgm:spPr/>
      <dgm:t>
        <a:bodyPr/>
        <a:lstStyle/>
        <a:p>
          <a:endParaRPr lang="en-US"/>
        </a:p>
      </dgm:t>
    </dgm:pt>
    <dgm:pt modelId="{3451211F-C187-4106-8931-A324C54EC6A8}">
      <dgm:prSet/>
      <dgm:spPr/>
      <dgm:t>
        <a:bodyPr/>
        <a:lstStyle/>
        <a:p>
          <a:r>
            <a:rPr lang="en-US"/>
            <a:t>A More Affordable Cost of Living</a:t>
          </a:r>
        </a:p>
      </dgm:t>
    </dgm:pt>
    <dgm:pt modelId="{44395E70-8937-4C9C-82D4-74A515DAD033}" type="parTrans" cxnId="{34F45506-CF12-40D7-A00C-7FBF37F30C55}">
      <dgm:prSet/>
      <dgm:spPr/>
      <dgm:t>
        <a:bodyPr/>
        <a:lstStyle/>
        <a:p>
          <a:endParaRPr lang="en-US"/>
        </a:p>
      </dgm:t>
    </dgm:pt>
    <dgm:pt modelId="{91913BE8-CE95-4487-92D8-6AB329473DF4}" type="sibTrans" cxnId="{34F45506-CF12-40D7-A00C-7FBF37F30C55}">
      <dgm:prSet/>
      <dgm:spPr/>
      <dgm:t>
        <a:bodyPr/>
        <a:lstStyle/>
        <a:p>
          <a:endParaRPr lang="en-US"/>
        </a:p>
      </dgm:t>
    </dgm:pt>
    <dgm:pt modelId="{810C807F-5FC7-4E37-A6C5-B85A7D823697}">
      <dgm:prSet/>
      <dgm:spPr/>
      <dgm:t>
        <a:bodyPr/>
        <a:lstStyle/>
        <a:p>
          <a:r>
            <a:rPr lang="en-US"/>
            <a:t>Reducing costs from transportation</a:t>
          </a:r>
        </a:p>
      </dgm:t>
    </dgm:pt>
    <dgm:pt modelId="{58EDA63D-D0C2-4DB5-9D69-F5508A81665F}" type="parTrans" cxnId="{A3AB2B59-C99C-46B8-8C0B-EFF709FC0B5D}">
      <dgm:prSet/>
      <dgm:spPr/>
      <dgm:t>
        <a:bodyPr/>
        <a:lstStyle/>
        <a:p>
          <a:endParaRPr lang="en-US"/>
        </a:p>
      </dgm:t>
    </dgm:pt>
    <dgm:pt modelId="{8E475341-A1ED-4F7B-882E-D7689319386D}" type="sibTrans" cxnId="{A3AB2B59-C99C-46B8-8C0B-EFF709FC0B5D}">
      <dgm:prSet/>
      <dgm:spPr/>
      <dgm:t>
        <a:bodyPr/>
        <a:lstStyle/>
        <a:p>
          <a:endParaRPr lang="en-US"/>
        </a:p>
      </dgm:t>
    </dgm:pt>
    <dgm:pt modelId="{2537F094-3387-4AE0-9A06-DAAEB8CCC88D}" type="pres">
      <dgm:prSet presAssocID="{A5A119F4-38DC-4FED-AE66-03AE81B96F5D}" presName="linear" presStyleCnt="0">
        <dgm:presLayoutVars>
          <dgm:animLvl val="lvl"/>
          <dgm:resizeHandles val="exact"/>
        </dgm:presLayoutVars>
      </dgm:prSet>
      <dgm:spPr/>
    </dgm:pt>
    <dgm:pt modelId="{50F3CD68-2957-4564-9069-7CC807CAC806}" type="pres">
      <dgm:prSet presAssocID="{F87658BD-6C63-4054-85E6-10567B42AB51}" presName="parentText" presStyleLbl="node1" presStyleIdx="0" presStyleCnt="4">
        <dgm:presLayoutVars>
          <dgm:chMax val="0"/>
          <dgm:bulletEnabled val="1"/>
        </dgm:presLayoutVars>
      </dgm:prSet>
      <dgm:spPr/>
    </dgm:pt>
    <dgm:pt modelId="{FA7428BE-128E-4977-BF5E-E7405A972A5B}" type="pres">
      <dgm:prSet presAssocID="{4EFF74AC-6EA2-4561-BBB3-6BF72662976B}" presName="spacer" presStyleCnt="0"/>
      <dgm:spPr/>
    </dgm:pt>
    <dgm:pt modelId="{C275A405-F0C0-4234-BCA3-D07E47488B66}" type="pres">
      <dgm:prSet presAssocID="{02178030-B374-497E-8969-F0A6C327072E}" presName="parentText" presStyleLbl="node1" presStyleIdx="1" presStyleCnt="4">
        <dgm:presLayoutVars>
          <dgm:chMax val="0"/>
          <dgm:bulletEnabled val="1"/>
        </dgm:presLayoutVars>
      </dgm:prSet>
      <dgm:spPr/>
    </dgm:pt>
    <dgm:pt modelId="{64C31392-F958-47B0-AAC6-E8F295DE8C99}" type="pres">
      <dgm:prSet presAssocID="{02178030-B374-497E-8969-F0A6C327072E}" presName="childText" presStyleLbl="revTx" presStyleIdx="0" presStyleCnt="2">
        <dgm:presLayoutVars>
          <dgm:bulletEnabled val="1"/>
        </dgm:presLayoutVars>
      </dgm:prSet>
      <dgm:spPr/>
    </dgm:pt>
    <dgm:pt modelId="{9C8EA181-D95A-42DC-9021-F1A861FCB5BE}" type="pres">
      <dgm:prSet presAssocID="{80D4B0A7-2433-47C7-B72A-82D9F96DB3C2}" presName="parentText" presStyleLbl="node1" presStyleIdx="2" presStyleCnt="4">
        <dgm:presLayoutVars>
          <dgm:chMax val="0"/>
          <dgm:bulletEnabled val="1"/>
        </dgm:presLayoutVars>
      </dgm:prSet>
      <dgm:spPr/>
    </dgm:pt>
    <dgm:pt modelId="{E2B3DDEF-F503-4B42-A613-FF9659E83DEE}" type="pres">
      <dgm:prSet presAssocID="{71105B86-8FE2-44F1-8E2C-C27BE7568D9C}" presName="spacer" presStyleCnt="0"/>
      <dgm:spPr/>
    </dgm:pt>
    <dgm:pt modelId="{0C2269BC-4BB3-4A42-981C-A4A839A51931}" type="pres">
      <dgm:prSet presAssocID="{3451211F-C187-4106-8931-A324C54EC6A8}" presName="parentText" presStyleLbl="node1" presStyleIdx="3" presStyleCnt="4">
        <dgm:presLayoutVars>
          <dgm:chMax val="0"/>
          <dgm:bulletEnabled val="1"/>
        </dgm:presLayoutVars>
      </dgm:prSet>
      <dgm:spPr/>
    </dgm:pt>
    <dgm:pt modelId="{BB40DA0B-EC31-4CC6-A6F3-EE17A32EB203}" type="pres">
      <dgm:prSet presAssocID="{3451211F-C187-4106-8931-A324C54EC6A8}" presName="childText" presStyleLbl="revTx" presStyleIdx="1" presStyleCnt="2">
        <dgm:presLayoutVars>
          <dgm:bulletEnabled val="1"/>
        </dgm:presLayoutVars>
      </dgm:prSet>
      <dgm:spPr/>
    </dgm:pt>
  </dgm:ptLst>
  <dgm:cxnLst>
    <dgm:cxn modelId="{34F45506-CF12-40D7-A00C-7FBF37F30C55}" srcId="{A5A119F4-38DC-4FED-AE66-03AE81B96F5D}" destId="{3451211F-C187-4106-8931-A324C54EC6A8}" srcOrd="3" destOrd="0" parTransId="{44395E70-8937-4C9C-82D4-74A515DAD033}" sibTransId="{91913BE8-CE95-4487-92D8-6AB329473DF4}"/>
    <dgm:cxn modelId="{54721321-D929-44E1-B065-0AF8DADD5FB2}" srcId="{A5A119F4-38DC-4FED-AE66-03AE81B96F5D}" destId="{F87658BD-6C63-4054-85E6-10567B42AB51}" srcOrd="0" destOrd="0" parTransId="{D4AE16E7-C660-45DA-B34F-41F7876C6C22}" sibTransId="{4EFF74AC-6EA2-4561-BBB3-6BF72662976B}"/>
    <dgm:cxn modelId="{BD92B324-B0E2-4E5C-895D-8C41F35AA766}" type="presOf" srcId="{3451211F-C187-4106-8931-A324C54EC6A8}" destId="{0C2269BC-4BB3-4A42-981C-A4A839A51931}" srcOrd="0" destOrd="0" presId="urn:microsoft.com/office/officeart/2005/8/layout/vList2"/>
    <dgm:cxn modelId="{56FA5C5E-CA36-40A2-A01E-8CFF8CEA7456}" type="presOf" srcId="{810C807F-5FC7-4E37-A6C5-B85A7D823697}" destId="{BB40DA0B-EC31-4CC6-A6F3-EE17A32EB203}" srcOrd="0" destOrd="0" presId="urn:microsoft.com/office/officeart/2005/8/layout/vList2"/>
    <dgm:cxn modelId="{86A46C47-DEC1-4F34-8C94-9B414EEF7AA9}" type="presOf" srcId="{02178030-B374-497E-8969-F0A6C327072E}" destId="{C275A405-F0C0-4234-BCA3-D07E47488B66}" srcOrd="0" destOrd="0" presId="urn:microsoft.com/office/officeart/2005/8/layout/vList2"/>
    <dgm:cxn modelId="{A3AB2B59-C99C-46B8-8C0B-EFF709FC0B5D}" srcId="{3451211F-C187-4106-8931-A324C54EC6A8}" destId="{810C807F-5FC7-4E37-A6C5-B85A7D823697}" srcOrd="0" destOrd="0" parTransId="{58EDA63D-D0C2-4DB5-9D69-F5508A81665F}" sibTransId="{8E475341-A1ED-4F7B-882E-D7689319386D}"/>
    <dgm:cxn modelId="{ABBBEF7A-3784-44F4-9D05-C2D8EB63474D}" type="presOf" srcId="{A5A119F4-38DC-4FED-AE66-03AE81B96F5D}" destId="{2537F094-3387-4AE0-9A06-DAAEB8CCC88D}" srcOrd="0" destOrd="0" presId="urn:microsoft.com/office/officeart/2005/8/layout/vList2"/>
    <dgm:cxn modelId="{D25F8696-60E5-420F-976F-BE155F72AE43}" type="presOf" srcId="{80D4B0A7-2433-47C7-B72A-82D9F96DB3C2}" destId="{9C8EA181-D95A-42DC-9021-F1A861FCB5BE}" srcOrd="0" destOrd="0" presId="urn:microsoft.com/office/officeart/2005/8/layout/vList2"/>
    <dgm:cxn modelId="{3D6B6AA9-5D36-4C60-966E-F717DFD40600}" type="presOf" srcId="{F87658BD-6C63-4054-85E6-10567B42AB51}" destId="{50F3CD68-2957-4564-9069-7CC807CAC806}" srcOrd="0" destOrd="0" presId="urn:microsoft.com/office/officeart/2005/8/layout/vList2"/>
    <dgm:cxn modelId="{D75D1BBD-991C-4F47-8DE0-A1E650A1E64A}" srcId="{A5A119F4-38DC-4FED-AE66-03AE81B96F5D}" destId="{02178030-B374-497E-8969-F0A6C327072E}" srcOrd="1" destOrd="0" parTransId="{B60C9929-A87D-485A-BC99-B758956994B4}" sibTransId="{8C768D83-46C0-4C46-96FC-91F8F6D22FAC}"/>
    <dgm:cxn modelId="{D1BEC8D1-BC59-4F2C-8B8E-38E01518C125}" srcId="{A5A119F4-38DC-4FED-AE66-03AE81B96F5D}" destId="{80D4B0A7-2433-47C7-B72A-82D9F96DB3C2}" srcOrd="2" destOrd="0" parTransId="{16A8E720-7553-4993-B927-B946D5E0FD79}" sibTransId="{71105B86-8FE2-44F1-8E2C-C27BE7568D9C}"/>
    <dgm:cxn modelId="{6A102AF9-24E8-4987-B70D-C5ECC0D75663}" srcId="{02178030-B374-497E-8969-F0A6C327072E}" destId="{0CD91B50-3284-4695-97E9-1B1EAB0DD206}" srcOrd="0" destOrd="0" parTransId="{FC0913A4-6AFD-4AD5-B6FF-D9BEE593D40F}" sibTransId="{6716F056-287B-4AD5-A056-3FB73E7C80DF}"/>
    <dgm:cxn modelId="{38A26EFD-9C05-4BF1-AADC-CA6FF68B667C}" type="presOf" srcId="{0CD91B50-3284-4695-97E9-1B1EAB0DD206}" destId="{64C31392-F958-47B0-AAC6-E8F295DE8C99}" srcOrd="0" destOrd="0" presId="urn:microsoft.com/office/officeart/2005/8/layout/vList2"/>
    <dgm:cxn modelId="{EC40BA67-0337-4010-A795-E6D41B07030B}" type="presParOf" srcId="{2537F094-3387-4AE0-9A06-DAAEB8CCC88D}" destId="{50F3CD68-2957-4564-9069-7CC807CAC806}" srcOrd="0" destOrd="0" presId="urn:microsoft.com/office/officeart/2005/8/layout/vList2"/>
    <dgm:cxn modelId="{16729E49-98E7-48F0-8466-CF195392023C}" type="presParOf" srcId="{2537F094-3387-4AE0-9A06-DAAEB8CCC88D}" destId="{FA7428BE-128E-4977-BF5E-E7405A972A5B}" srcOrd="1" destOrd="0" presId="urn:microsoft.com/office/officeart/2005/8/layout/vList2"/>
    <dgm:cxn modelId="{85889B52-662C-46A2-95CE-AB193A0939F7}" type="presParOf" srcId="{2537F094-3387-4AE0-9A06-DAAEB8CCC88D}" destId="{C275A405-F0C0-4234-BCA3-D07E47488B66}" srcOrd="2" destOrd="0" presId="urn:microsoft.com/office/officeart/2005/8/layout/vList2"/>
    <dgm:cxn modelId="{3D0A1A7E-691E-469A-88DF-D7A136F166BE}" type="presParOf" srcId="{2537F094-3387-4AE0-9A06-DAAEB8CCC88D}" destId="{64C31392-F958-47B0-AAC6-E8F295DE8C99}" srcOrd="3" destOrd="0" presId="urn:microsoft.com/office/officeart/2005/8/layout/vList2"/>
    <dgm:cxn modelId="{0097D1A2-7782-4868-81FD-BE95DEABD70C}" type="presParOf" srcId="{2537F094-3387-4AE0-9A06-DAAEB8CCC88D}" destId="{9C8EA181-D95A-42DC-9021-F1A861FCB5BE}" srcOrd="4" destOrd="0" presId="urn:microsoft.com/office/officeart/2005/8/layout/vList2"/>
    <dgm:cxn modelId="{3065DF96-2B4D-41B4-A943-04BD28A9AF1A}" type="presParOf" srcId="{2537F094-3387-4AE0-9A06-DAAEB8CCC88D}" destId="{E2B3DDEF-F503-4B42-A613-FF9659E83DEE}" srcOrd="5" destOrd="0" presId="urn:microsoft.com/office/officeart/2005/8/layout/vList2"/>
    <dgm:cxn modelId="{07F818D0-F344-4A90-BA55-9F4663D897BE}" type="presParOf" srcId="{2537F094-3387-4AE0-9A06-DAAEB8CCC88D}" destId="{0C2269BC-4BB3-4A42-981C-A4A839A51931}" srcOrd="6" destOrd="0" presId="urn:microsoft.com/office/officeart/2005/8/layout/vList2"/>
    <dgm:cxn modelId="{BB43D3E3-5CD9-49A0-917C-CA008E38D692}" type="presParOf" srcId="{2537F094-3387-4AE0-9A06-DAAEB8CCC88D}" destId="{BB40DA0B-EC31-4CC6-A6F3-EE17A32EB203}"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E869E39-48F9-497A-B800-B1B34D1B98E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79BB6A01-610A-4E58-ADD1-8A4E8470BE78}">
      <dgm:prSet/>
      <dgm:spPr/>
      <dgm:t>
        <a:bodyPr/>
        <a:lstStyle/>
        <a:p>
          <a:r>
            <a:rPr lang="en-US"/>
            <a:t>Business productivity savings of $85 million annually.</a:t>
          </a:r>
        </a:p>
      </dgm:t>
    </dgm:pt>
    <dgm:pt modelId="{4FD1298A-7E18-4973-85AA-C26449EA8507}" type="parTrans" cxnId="{F5C1E68B-1900-4CC9-B978-50C6F615D424}">
      <dgm:prSet/>
      <dgm:spPr/>
      <dgm:t>
        <a:bodyPr/>
        <a:lstStyle/>
        <a:p>
          <a:endParaRPr lang="en-US"/>
        </a:p>
      </dgm:t>
    </dgm:pt>
    <dgm:pt modelId="{5CE6334F-5D2D-4281-8077-A264C566ADAF}" type="sibTrans" cxnId="{F5C1E68B-1900-4CC9-B978-50C6F615D424}">
      <dgm:prSet/>
      <dgm:spPr/>
      <dgm:t>
        <a:bodyPr/>
        <a:lstStyle/>
        <a:p>
          <a:endParaRPr lang="en-US"/>
        </a:p>
      </dgm:t>
    </dgm:pt>
    <dgm:pt modelId="{B01F1994-DCDE-4082-9C08-7FCE572B4D99}">
      <dgm:prSet/>
      <dgm:spPr/>
      <dgm:t>
        <a:bodyPr/>
        <a:lstStyle/>
        <a:p>
          <a:r>
            <a:rPr lang="en-US" dirty="0"/>
            <a:t>$67 million in congestion cost savings.</a:t>
          </a:r>
        </a:p>
      </dgm:t>
    </dgm:pt>
    <dgm:pt modelId="{E366555E-F142-44E0-A83E-C74B3637A071}" type="parTrans" cxnId="{7FB19B11-D300-41FA-B5FF-D984CBC6E1C2}">
      <dgm:prSet/>
      <dgm:spPr/>
      <dgm:t>
        <a:bodyPr/>
        <a:lstStyle/>
        <a:p>
          <a:endParaRPr lang="en-US"/>
        </a:p>
      </dgm:t>
    </dgm:pt>
    <dgm:pt modelId="{0C479222-2908-4602-8995-160121991B10}" type="sibTrans" cxnId="{7FB19B11-D300-41FA-B5FF-D984CBC6E1C2}">
      <dgm:prSet/>
      <dgm:spPr/>
      <dgm:t>
        <a:bodyPr/>
        <a:lstStyle/>
        <a:p>
          <a:endParaRPr lang="en-US"/>
        </a:p>
      </dgm:t>
    </dgm:pt>
    <dgm:pt modelId="{008C35D0-F75B-4FE4-B13B-18539B096F80}">
      <dgm:prSet/>
      <dgm:spPr/>
      <dgm:t>
        <a:bodyPr/>
        <a:lstStyle/>
        <a:p>
          <a:r>
            <a:rPr lang="en-US" dirty="0"/>
            <a:t>Trinity Metro serves 42% of jobs in the area.</a:t>
          </a:r>
        </a:p>
      </dgm:t>
    </dgm:pt>
    <dgm:pt modelId="{D9EA1451-744E-431E-8D37-222D12C0D414}" type="parTrans" cxnId="{23FF3B27-7B82-46FF-8932-4935B306CA80}">
      <dgm:prSet/>
      <dgm:spPr/>
      <dgm:t>
        <a:bodyPr/>
        <a:lstStyle/>
        <a:p>
          <a:endParaRPr lang="en-US"/>
        </a:p>
      </dgm:t>
    </dgm:pt>
    <dgm:pt modelId="{85B988FE-C200-4AC3-8EB0-71DF38D10085}" type="sibTrans" cxnId="{23FF3B27-7B82-46FF-8932-4935B306CA80}">
      <dgm:prSet/>
      <dgm:spPr/>
      <dgm:t>
        <a:bodyPr/>
        <a:lstStyle/>
        <a:p>
          <a:endParaRPr lang="en-US"/>
        </a:p>
      </dgm:t>
    </dgm:pt>
    <dgm:pt modelId="{96027BCC-4F3B-4F90-886E-3478ECD0DC25}">
      <dgm:prSet/>
      <dgm:spPr/>
      <dgm:t>
        <a:bodyPr/>
        <a:lstStyle/>
        <a:p>
          <a:r>
            <a:rPr lang="en-US" dirty="0"/>
            <a:t>$600,000 saved in roadway maintenance due to reduced VMT.</a:t>
          </a:r>
        </a:p>
      </dgm:t>
    </dgm:pt>
    <dgm:pt modelId="{323040D8-46A0-441F-A9F7-21B10BF44C0D}" type="parTrans" cxnId="{12E4E6B0-A1CA-4E0A-9861-70C7FB1EE29E}">
      <dgm:prSet/>
      <dgm:spPr/>
      <dgm:t>
        <a:bodyPr/>
        <a:lstStyle/>
        <a:p>
          <a:endParaRPr lang="en-US"/>
        </a:p>
      </dgm:t>
    </dgm:pt>
    <dgm:pt modelId="{C28942F9-4EC1-404A-A561-AD34BB28E2A7}" type="sibTrans" cxnId="{12E4E6B0-A1CA-4E0A-9861-70C7FB1EE29E}">
      <dgm:prSet/>
      <dgm:spPr/>
      <dgm:t>
        <a:bodyPr/>
        <a:lstStyle/>
        <a:p>
          <a:endParaRPr lang="en-US"/>
        </a:p>
      </dgm:t>
    </dgm:pt>
    <dgm:pt modelId="{42359927-8890-4426-987C-7E58F3EB985B}">
      <dgm:prSet/>
      <dgm:spPr/>
      <dgm:t>
        <a:bodyPr/>
        <a:lstStyle/>
        <a:p>
          <a:r>
            <a:rPr lang="en-US"/>
            <a:t>Serves all educational facilities and 16 hospitals within the service boundary.</a:t>
          </a:r>
          <a:endParaRPr lang="en-US" dirty="0"/>
        </a:p>
      </dgm:t>
    </dgm:pt>
    <dgm:pt modelId="{091F79C9-5CCE-41CD-870B-CE0502E5A390}" type="parTrans" cxnId="{7294B8C1-1924-4BE8-9C1C-E1E5FFE82C50}">
      <dgm:prSet/>
      <dgm:spPr/>
      <dgm:t>
        <a:bodyPr/>
        <a:lstStyle/>
        <a:p>
          <a:endParaRPr lang="en-US"/>
        </a:p>
      </dgm:t>
    </dgm:pt>
    <dgm:pt modelId="{F5B4DE6E-7238-4CFA-A134-4B51090FF0AE}" type="sibTrans" cxnId="{7294B8C1-1924-4BE8-9C1C-E1E5FFE82C50}">
      <dgm:prSet/>
      <dgm:spPr/>
      <dgm:t>
        <a:bodyPr/>
        <a:lstStyle/>
        <a:p>
          <a:endParaRPr lang="en-US"/>
        </a:p>
      </dgm:t>
    </dgm:pt>
    <dgm:pt modelId="{1D27A1FD-349D-4B21-8AAC-4B70E4618128}">
      <dgm:prSet/>
      <dgm:spPr/>
      <dgm:t>
        <a:bodyPr/>
        <a:lstStyle/>
        <a:p>
          <a:r>
            <a:rPr lang="en-US" dirty="0"/>
            <a:t>Eliminates 16.4 million auto vehicles mile per year</a:t>
          </a:r>
        </a:p>
      </dgm:t>
    </dgm:pt>
    <dgm:pt modelId="{BB4904A6-C619-4841-92A7-1270EA548DC7}" type="parTrans" cxnId="{B46D6023-A3FB-4648-8636-AAD065E133A2}">
      <dgm:prSet/>
      <dgm:spPr/>
      <dgm:t>
        <a:bodyPr/>
        <a:lstStyle/>
        <a:p>
          <a:endParaRPr lang="en-US"/>
        </a:p>
      </dgm:t>
    </dgm:pt>
    <dgm:pt modelId="{3E89D208-95F0-459C-8422-616303193A7F}" type="sibTrans" cxnId="{B46D6023-A3FB-4648-8636-AAD065E133A2}">
      <dgm:prSet/>
      <dgm:spPr/>
      <dgm:t>
        <a:bodyPr/>
        <a:lstStyle/>
        <a:p>
          <a:endParaRPr lang="en-US"/>
        </a:p>
      </dgm:t>
    </dgm:pt>
    <dgm:pt modelId="{D2B78481-2CD9-4E95-914D-8F2ED8AA8ED3}" type="pres">
      <dgm:prSet presAssocID="{BE869E39-48F9-497A-B800-B1B34D1B98E0}" presName="linear" presStyleCnt="0">
        <dgm:presLayoutVars>
          <dgm:animLvl val="lvl"/>
          <dgm:resizeHandles val="exact"/>
        </dgm:presLayoutVars>
      </dgm:prSet>
      <dgm:spPr/>
    </dgm:pt>
    <dgm:pt modelId="{409FD238-6639-4426-AC3C-05527261DB2E}" type="pres">
      <dgm:prSet presAssocID="{79BB6A01-610A-4E58-ADD1-8A4E8470BE78}" presName="parentText" presStyleLbl="node1" presStyleIdx="0" presStyleCnt="5">
        <dgm:presLayoutVars>
          <dgm:chMax val="0"/>
          <dgm:bulletEnabled val="1"/>
        </dgm:presLayoutVars>
      </dgm:prSet>
      <dgm:spPr/>
    </dgm:pt>
    <dgm:pt modelId="{C3BED38B-BF9D-4FFC-AFBF-B6EA91B6E6D1}" type="pres">
      <dgm:prSet presAssocID="{5CE6334F-5D2D-4281-8077-A264C566ADAF}" presName="spacer" presStyleCnt="0"/>
      <dgm:spPr/>
    </dgm:pt>
    <dgm:pt modelId="{6777E068-B66C-4DD0-B995-803592EC08EC}" type="pres">
      <dgm:prSet presAssocID="{B01F1994-DCDE-4082-9C08-7FCE572B4D99}" presName="parentText" presStyleLbl="node1" presStyleIdx="1" presStyleCnt="5">
        <dgm:presLayoutVars>
          <dgm:chMax val="0"/>
          <dgm:bulletEnabled val="1"/>
        </dgm:presLayoutVars>
      </dgm:prSet>
      <dgm:spPr/>
    </dgm:pt>
    <dgm:pt modelId="{226D6107-A5AD-4AEA-9CC3-B4CBF4494B60}" type="pres">
      <dgm:prSet presAssocID="{B01F1994-DCDE-4082-9C08-7FCE572B4D99}" presName="childText" presStyleLbl="revTx" presStyleIdx="0" presStyleCnt="1">
        <dgm:presLayoutVars>
          <dgm:bulletEnabled val="1"/>
        </dgm:presLayoutVars>
      </dgm:prSet>
      <dgm:spPr/>
    </dgm:pt>
    <dgm:pt modelId="{C7F7AA4C-9D0C-4343-9B76-3703B3B7F15F}" type="pres">
      <dgm:prSet presAssocID="{008C35D0-F75B-4FE4-B13B-18539B096F80}" presName="parentText" presStyleLbl="node1" presStyleIdx="2" presStyleCnt="5">
        <dgm:presLayoutVars>
          <dgm:chMax val="0"/>
          <dgm:bulletEnabled val="1"/>
        </dgm:presLayoutVars>
      </dgm:prSet>
      <dgm:spPr/>
    </dgm:pt>
    <dgm:pt modelId="{9F199332-9D29-405E-B9BC-358BB7A6CD0C}" type="pres">
      <dgm:prSet presAssocID="{85B988FE-C200-4AC3-8EB0-71DF38D10085}" presName="spacer" presStyleCnt="0"/>
      <dgm:spPr/>
    </dgm:pt>
    <dgm:pt modelId="{18E38041-28BC-4A21-84CD-1D9C9F370AC4}" type="pres">
      <dgm:prSet presAssocID="{96027BCC-4F3B-4F90-886E-3478ECD0DC25}" presName="parentText" presStyleLbl="node1" presStyleIdx="3" presStyleCnt="5">
        <dgm:presLayoutVars>
          <dgm:chMax val="0"/>
          <dgm:bulletEnabled val="1"/>
        </dgm:presLayoutVars>
      </dgm:prSet>
      <dgm:spPr/>
    </dgm:pt>
    <dgm:pt modelId="{E7B22CB6-6669-41BC-9837-6DF694FAD986}" type="pres">
      <dgm:prSet presAssocID="{C28942F9-4EC1-404A-A561-AD34BB28E2A7}" presName="spacer" presStyleCnt="0"/>
      <dgm:spPr/>
    </dgm:pt>
    <dgm:pt modelId="{98912EE5-B19E-4EB1-9441-F53DB3B7CDA1}" type="pres">
      <dgm:prSet presAssocID="{42359927-8890-4426-987C-7E58F3EB985B}" presName="parentText" presStyleLbl="node1" presStyleIdx="4" presStyleCnt="5">
        <dgm:presLayoutVars>
          <dgm:chMax val="0"/>
          <dgm:bulletEnabled val="1"/>
        </dgm:presLayoutVars>
      </dgm:prSet>
      <dgm:spPr/>
    </dgm:pt>
  </dgm:ptLst>
  <dgm:cxnLst>
    <dgm:cxn modelId="{7FB19B11-D300-41FA-B5FF-D984CBC6E1C2}" srcId="{BE869E39-48F9-497A-B800-B1B34D1B98E0}" destId="{B01F1994-DCDE-4082-9C08-7FCE572B4D99}" srcOrd="1" destOrd="0" parTransId="{E366555E-F142-44E0-A83E-C74B3637A071}" sibTransId="{0C479222-2908-4602-8995-160121991B10}"/>
    <dgm:cxn modelId="{BCD89F14-862D-4142-8A0E-A08ECC1B199E}" type="presOf" srcId="{B01F1994-DCDE-4082-9C08-7FCE572B4D99}" destId="{6777E068-B66C-4DD0-B995-803592EC08EC}" srcOrd="0" destOrd="0" presId="urn:microsoft.com/office/officeart/2005/8/layout/vList2"/>
    <dgm:cxn modelId="{3C0B1D16-D817-4C28-BB5B-ADDDEF0D2ACB}" type="presOf" srcId="{79BB6A01-610A-4E58-ADD1-8A4E8470BE78}" destId="{409FD238-6639-4426-AC3C-05527261DB2E}" srcOrd="0" destOrd="0" presId="urn:microsoft.com/office/officeart/2005/8/layout/vList2"/>
    <dgm:cxn modelId="{B46D6023-A3FB-4648-8636-AAD065E133A2}" srcId="{B01F1994-DCDE-4082-9C08-7FCE572B4D99}" destId="{1D27A1FD-349D-4B21-8AAC-4B70E4618128}" srcOrd="0" destOrd="0" parTransId="{BB4904A6-C619-4841-92A7-1270EA548DC7}" sibTransId="{3E89D208-95F0-459C-8422-616303193A7F}"/>
    <dgm:cxn modelId="{4B2EBD24-C7B2-4157-A242-BB541DFC28E7}" type="presOf" srcId="{42359927-8890-4426-987C-7E58F3EB985B}" destId="{98912EE5-B19E-4EB1-9441-F53DB3B7CDA1}" srcOrd="0" destOrd="0" presId="urn:microsoft.com/office/officeart/2005/8/layout/vList2"/>
    <dgm:cxn modelId="{23FF3B27-7B82-46FF-8932-4935B306CA80}" srcId="{BE869E39-48F9-497A-B800-B1B34D1B98E0}" destId="{008C35D0-F75B-4FE4-B13B-18539B096F80}" srcOrd="2" destOrd="0" parTransId="{D9EA1451-744E-431E-8D37-222D12C0D414}" sibTransId="{85B988FE-C200-4AC3-8EB0-71DF38D10085}"/>
    <dgm:cxn modelId="{DE0AF62C-4EA6-429C-94D6-6C5A86F2ECF1}" type="presOf" srcId="{96027BCC-4F3B-4F90-886E-3478ECD0DC25}" destId="{18E38041-28BC-4A21-84CD-1D9C9F370AC4}" srcOrd="0" destOrd="0" presId="urn:microsoft.com/office/officeart/2005/8/layout/vList2"/>
    <dgm:cxn modelId="{34208B39-A5B5-4A9A-91D6-A90480B82F55}" type="presOf" srcId="{1D27A1FD-349D-4B21-8AAC-4B70E4618128}" destId="{226D6107-A5AD-4AEA-9CC3-B4CBF4494B60}" srcOrd="0" destOrd="0" presId="urn:microsoft.com/office/officeart/2005/8/layout/vList2"/>
    <dgm:cxn modelId="{7FA4D573-5187-41AA-8DB5-F436C27C67B0}" type="presOf" srcId="{BE869E39-48F9-497A-B800-B1B34D1B98E0}" destId="{D2B78481-2CD9-4E95-914D-8F2ED8AA8ED3}" srcOrd="0" destOrd="0" presId="urn:microsoft.com/office/officeart/2005/8/layout/vList2"/>
    <dgm:cxn modelId="{9372097B-BCBE-4AB2-8B23-C4A5A0F6CF93}" type="presOf" srcId="{008C35D0-F75B-4FE4-B13B-18539B096F80}" destId="{C7F7AA4C-9D0C-4343-9B76-3703B3B7F15F}" srcOrd="0" destOrd="0" presId="urn:microsoft.com/office/officeart/2005/8/layout/vList2"/>
    <dgm:cxn modelId="{F5C1E68B-1900-4CC9-B978-50C6F615D424}" srcId="{BE869E39-48F9-497A-B800-B1B34D1B98E0}" destId="{79BB6A01-610A-4E58-ADD1-8A4E8470BE78}" srcOrd="0" destOrd="0" parTransId="{4FD1298A-7E18-4973-85AA-C26449EA8507}" sibTransId="{5CE6334F-5D2D-4281-8077-A264C566ADAF}"/>
    <dgm:cxn modelId="{12E4E6B0-A1CA-4E0A-9861-70C7FB1EE29E}" srcId="{BE869E39-48F9-497A-B800-B1B34D1B98E0}" destId="{96027BCC-4F3B-4F90-886E-3478ECD0DC25}" srcOrd="3" destOrd="0" parTransId="{323040D8-46A0-441F-A9F7-21B10BF44C0D}" sibTransId="{C28942F9-4EC1-404A-A561-AD34BB28E2A7}"/>
    <dgm:cxn modelId="{7294B8C1-1924-4BE8-9C1C-E1E5FFE82C50}" srcId="{BE869E39-48F9-497A-B800-B1B34D1B98E0}" destId="{42359927-8890-4426-987C-7E58F3EB985B}" srcOrd="4" destOrd="0" parTransId="{091F79C9-5CCE-41CD-870B-CE0502E5A390}" sibTransId="{F5B4DE6E-7238-4CFA-A134-4B51090FF0AE}"/>
    <dgm:cxn modelId="{B84F3577-F978-4E88-A88E-43E22D6311B8}" type="presParOf" srcId="{D2B78481-2CD9-4E95-914D-8F2ED8AA8ED3}" destId="{409FD238-6639-4426-AC3C-05527261DB2E}" srcOrd="0" destOrd="0" presId="urn:microsoft.com/office/officeart/2005/8/layout/vList2"/>
    <dgm:cxn modelId="{CE96AA65-935B-4F1F-B267-99C91698BBF4}" type="presParOf" srcId="{D2B78481-2CD9-4E95-914D-8F2ED8AA8ED3}" destId="{C3BED38B-BF9D-4FFC-AFBF-B6EA91B6E6D1}" srcOrd="1" destOrd="0" presId="urn:microsoft.com/office/officeart/2005/8/layout/vList2"/>
    <dgm:cxn modelId="{D7F40E44-F47F-4844-AEAA-0929AA90D30E}" type="presParOf" srcId="{D2B78481-2CD9-4E95-914D-8F2ED8AA8ED3}" destId="{6777E068-B66C-4DD0-B995-803592EC08EC}" srcOrd="2" destOrd="0" presId="urn:microsoft.com/office/officeart/2005/8/layout/vList2"/>
    <dgm:cxn modelId="{00AC4B7E-3E1F-45EF-95BC-0FF5AEDC843F}" type="presParOf" srcId="{D2B78481-2CD9-4E95-914D-8F2ED8AA8ED3}" destId="{226D6107-A5AD-4AEA-9CC3-B4CBF4494B60}" srcOrd="3" destOrd="0" presId="urn:microsoft.com/office/officeart/2005/8/layout/vList2"/>
    <dgm:cxn modelId="{77799E06-E97A-45DA-AB1D-6771992AD095}" type="presParOf" srcId="{D2B78481-2CD9-4E95-914D-8F2ED8AA8ED3}" destId="{C7F7AA4C-9D0C-4343-9B76-3703B3B7F15F}" srcOrd="4" destOrd="0" presId="urn:microsoft.com/office/officeart/2005/8/layout/vList2"/>
    <dgm:cxn modelId="{CA7B0FCA-3349-45D2-B163-43DAE84A8345}" type="presParOf" srcId="{D2B78481-2CD9-4E95-914D-8F2ED8AA8ED3}" destId="{9F199332-9D29-405E-B9BC-358BB7A6CD0C}" srcOrd="5" destOrd="0" presId="urn:microsoft.com/office/officeart/2005/8/layout/vList2"/>
    <dgm:cxn modelId="{26511B86-6929-465A-A9E6-CDBABB22BCDD}" type="presParOf" srcId="{D2B78481-2CD9-4E95-914D-8F2ED8AA8ED3}" destId="{18E38041-28BC-4A21-84CD-1D9C9F370AC4}" srcOrd="6" destOrd="0" presId="urn:microsoft.com/office/officeart/2005/8/layout/vList2"/>
    <dgm:cxn modelId="{B09D8562-91EA-43F3-8547-9121F7A56366}" type="presParOf" srcId="{D2B78481-2CD9-4E95-914D-8F2ED8AA8ED3}" destId="{E7B22CB6-6669-41BC-9837-6DF694FAD986}" srcOrd="7" destOrd="0" presId="urn:microsoft.com/office/officeart/2005/8/layout/vList2"/>
    <dgm:cxn modelId="{62AF7888-B48B-47D8-8413-B7A9F4A61E9B}" type="presParOf" srcId="{D2B78481-2CD9-4E95-914D-8F2ED8AA8ED3}" destId="{98912EE5-B19E-4EB1-9441-F53DB3B7CDA1}"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ABDADE-4B0B-49ED-A0E1-7C215773855F}">
      <dsp:nvSpPr>
        <dsp:cNvPr id="0" name=""/>
        <dsp:cNvSpPr/>
      </dsp:nvSpPr>
      <dsp:spPr>
        <a:xfrm>
          <a:off x="0" y="0"/>
          <a:ext cx="76295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C39E17-4A99-4273-9405-E95AEE3CC72E}">
      <dsp:nvSpPr>
        <dsp:cNvPr id="0" name=""/>
        <dsp:cNvSpPr/>
      </dsp:nvSpPr>
      <dsp:spPr>
        <a:xfrm>
          <a:off x="0" y="0"/>
          <a:ext cx="7629525" cy="1863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Economic Impact Analysis is a technique that allows an analyst to trace spending through an economy and measure the cumulative effects of that spending.</a:t>
          </a:r>
        </a:p>
      </dsp:txBody>
      <dsp:txXfrm>
        <a:off x="0" y="0"/>
        <a:ext cx="7629525" cy="1863725"/>
      </dsp:txXfrm>
    </dsp:sp>
    <dsp:sp modelId="{6C15E47E-4095-4965-8889-E846DBFAE6B1}">
      <dsp:nvSpPr>
        <dsp:cNvPr id="0" name=""/>
        <dsp:cNvSpPr/>
      </dsp:nvSpPr>
      <dsp:spPr>
        <a:xfrm>
          <a:off x="0" y="1863725"/>
          <a:ext cx="7629525"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43960A3-36C9-4815-9F50-C32C80FB6DF9}">
      <dsp:nvSpPr>
        <dsp:cNvPr id="0" name=""/>
        <dsp:cNvSpPr/>
      </dsp:nvSpPr>
      <dsp:spPr>
        <a:xfrm>
          <a:off x="0" y="1863725"/>
          <a:ext cx="7629525" cy="18637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marL="0" lvl="0" indent="0" algn="l" defTabSz="1289050">
            <a:lnSpc>
              <a:spcPct val="90000"/>
            </a:lnSpc>
            <a:spcBef>
              <a:spcPct val="0"/>
            </a:spcBef>
            <a:spcAft>
              <a:spcPct val="35000"/>
            </a:spcAft>
            <a:buNone/>
          </a:pPr>
          <a:r>
            <a:rPr lang="en-US" sz="2900" kern="1200"/>
            <a:t>Often referred to as Input-Output Analysis</a:t>
          </a:r>
        </a:p>
      </dsp:txBody>
      <dsp:txXfrm>
        <a:off x="0" y="1863725"/>
        <a:ext cx="7629525" cy="1863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E56694-3710-4984-8DAD-E4B6C5A7B93A}">
      <dsp:nvSpPr>
        <dsp:cNvPr id="0" name=""/>
        <dsp:cNvSpPr/>
      </dsp:nvSpPr>
      <dsp:spPr>
        <a:xfrm>
          <a:off x="1836" y="973190"/>
          <a:ext cx="2056221" cy="793701"/>
        </a:xfrm>
        <a:prstGeom prst="chevron">
          <a:avLst>
            <a:gd name="adj" fmla="val 4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368F1AF-8666-42CF-A6B5-5B8BB06E53E9}">
      <dsp:nvSpPr>
        <dsp:cNvPr id="0" name=""/>
        <dsp:cNvSpPr/>
      </dsp:nvSpPr>
      <dsp:spPr>
        <a:xfrm>
          <a:off x="550162" y="1171615"/>
          <a:ext cx="1736365" cy="793701"/>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Define Study Region</a:t>
          </a:r>
        </a:p>
      </dsp:txBody>
      <dsp:txXfrm>
        <a:off x="573409" y="1194862"/>
        <a:ext cx="1689871" cy="747207"/>
      </dsp:txXfrm>
    </dsp:sp>
    <dsp:sp modelId="{80675088-7E44-4389-B3FB-0B663E384562}">
      <dsp:nvSpPr>
        <dsp:cNvPr id="0" name=""/>
        <dsp:cNvSpPr/>
      </dsp:nvSpPr>
      <dsp:spPr>
        <a:xfrm>
          <a:off x="2350499" y="973190"/>
          <a:ext cx="2056221" cy="793701"/>
        </a:xfrm>
        <a:prstGeom prst="chevron">
          <a:avLst>
            <a:gd name="adj" fmla="val 4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1AB0BCD-2D47-4DED-9EEF-D8038082A1E3}">
      <dsp:nvSpPr>
        <dsp:cNvPr id="0" name=""/>
        <dsp:cNvSpPr/>
      </dsp:nvSpPr>
      <dsp:spPr>
        <a:xfrm>
          <a:off x="2898825" y="1171615"/>
          <a:ext cx="1736365" cy="793701"/>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Create Regional Models</a:t>
          </a:r>
        </a:p>
      </dsp:txBody>
      <dsp:txXfrm>
        <a:off x="2922072" y="1194862"/>
        <a:ext cx="1689871" cy="747207"/>
      </dsp:txXfrm>
    </dsp:sp>
    <dsp:sp modelId="{7628D219-3C55-4831-BF42-2C1DF7AED5F2}">
      <dsp:nvSpPr>
        <dsp:cNvPr id="0" name=""/>
        <dsp:cNvSpPr/>
      </dsp:nvSpPr>
      <dsp:spPr>
        <a:xfrm>
          <a:off x="4699161" y="973190"/>
          <a:ext cx="2056221" cy="793701"/>
        </a:xfrm>
        <a:prstGeom prst="chevron">
          <a:avLst>
            <a:gd name="adj" fmla="val 40000"/>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0793A86-01F8-4269-8DAA-CA43320E0B47}">
      <dsp:nvSpPr>
        <dsp:cNvPr id="0" name=""/>
        <dsp:cNvSpPr/>
      </dsp:nvSpPr>
      <dsp:spPr>
        <a:xfrm>
          <a:off x="5247487" y="1171615"/>
          <a:ext cx="1736365" cy="793701"/>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Collect Input Data</a:t>
          </a:r>
        </a:p>
      </dsp:txBody>
      <dsp:txXfrm>
        <a:off x="5270734" y="1194862"/>
        <a:ext cx="1689871" cy="747207"/>
      </dsp:txXfrm>
    </dsp:sp>
    <dsp:sp modelId="{B8387C8B-469B-4405-B037-6BE920D35EA9}">
      <dsp:nvSpPr>
        <dsp:cNvPr id="0" name=""/>
        <dsp:cNvSpPr/>
      </dsp:nvSpPr>
      <dsp:spPr>
        <a:xfrm>
          <a:off x="7047823" y="973190"/>
          <a:ext cx="2056221" cy="793701"/>
        </a:xfrm>
        <a:prstGeom prst="chevron">
          <a:avLst>
            <a:gd name="adj" fmla="val 40000"/>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63ACAD53-00A7-4969-AB7D-A1F1AE46C560}">
      <dsp:nvSpPr>
        <dsp:cNvPr id="0" name=""/>
        <dsp:cNvSpPr/>
      </dsp:nvSpPr>
      <dsp:spPr>
        <a:xfrm>
          <a:off x="7596149" y="1171615"/>
          <a:ext cx="1736365" cy="793701"/>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Refine and Match Data</a:t>
          </a:r>
        </a:p>
      </dsp:txBody>
      <dsp:txXfrm>
        <a:off x="7619396" y="1194862"/>
        <a:ext cx="1689871" cy="747207"/>
      </dsp:txXfrm>
    </dsp:sp>
    <dsp:sp modelId="{FEF77706-2E6C-4286-AEB8-9B6AB1A9FF58}">
      <dsp:nvSpPr>
        <dsp:cNvPr id="0" name=""/>
        <dsp:cNvSpPr/>
      </dsp:nvSpPr>
      <dsp:spPr>
        <a:xfrm>
          <a:off x="9396486" y="973190"/>
          <a:ext cx="2056221" cy="793701"/>
        </a:xfrm>
        <a:prstGeom prst="chevron">
          <a:avLst>
            <a:gd name="adj" fmla="val 40000"/>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F8677334-37A9-4B60-AE76-3E03FBFCA402}">
      <dsp:nvSpPr>
        <dsp:cNvPr id="0" name=""/>
        <dsp:cNvSpPr/>
      </dsp:nvSpPr>
      <dsp:spPr>
        <a:xfrm>
          <a:off x="9944811" y="1171615"/>
          <a:ext cx="1736365" cy="793701"/>
        </a:xfrm>
        <a:prstGeom prst="roundRect">
          <a:avLst>
            <a:gd name="adj" fmla="val 10000"/>
          </a:avLst>
        </a:prstGeom>
        <a:solidFill>
          <a:schemeClr val="lt1">
            <a:alpha val="90000"/>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a:t>Apply Economic Multipliers</a:t>
          </a:r>
        </a:p>
      </dsp:txBody>
      <dsp:txXfrm>
        <a:off x="9968058" y="1194862"/>
        <a:ext cx="1689871" cy="7472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4ABDD3-6713-457B-88D6-8D51A633E660}">
      <dsp:nvSpPr>
        <dsp:cNvPr id="0" name=""/>
        <dsp:cNvSpPr/>
      </dsp:nvSpPr>
      <dsp:spPr>
        <a:xfrm>
          <a:off x="0" y="247890"/>
          <a:ext cx="6544294" cy="1252125"/>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7910" tIns="312420" rIns="507910" bIns="128016" numCol="1" spcCol="1270" anchor="t" anchorCtr="0">
          <a:noAutofit/>
        </a:bodyPr>
        <a:lstStyle/>
        <a:p>
          <a:pPr marL="171450" lvl="1" indent="-171450" algn="l" defTabSz="800100">
            <a:lnSpc>
              <a:spcPct val="90000"/>
            </a:lnSpc>
            <a:spcBef>
              <a:spcPct val="0"/>
            </a:spcBef>
            <a:spcAft>
              <a:spcPct val="15000"/>
            </a:spcAft>
            <a:buChar char="•"/>
          </a:pPr>
          <a:r>
            <a:rPr lang="en-US" sz="1800" b="0" i="0" kern="1200"/>
            <a:t>The set of expenditures applied to the I-O multipliers for impact analysis.</a:t>
          </a:r>
          <a:endParaRPr lang="en-US" sz="1800" kern="1200"/>
        </a:p>
        <a:p>
          <a:pPr marL="171450" lvl="1" indent="-171450" algn="l" defTabSz="800100">
            <a:lnSpc>
              <a:spcPct val="90000"/>
            </a:lnSpc>
            <a:spcBef>
              <a:spcPct val="0"/>
            </a:spcBef>
            <a:spcAft>
              <a:spcPct val="15000"/>
            </a:spcAft>
            <a:buChar char="•"/>
          </a:pPr>
          <a:r>
            <a:rPr lang="en-US" sz="1800" kern="1200"/>
            <a:t>For this study, transit agency expenditures.</a:t>
          </a:r>
        </a:p>
      </dsp:txBody>
      <dsp:txXfrm>
        <a:off x="0" y="247890"/>
        <a:ext cx="6544294" cy="1252125"/>
      </dsp:txXfrm>
    </dsp:sp>
    <dsp:sp modelId="{B0B8E19E-34BC-4CB7-A78C-33BDE7C1A9CD}">
      <dsp:nvSpPr>
        <dsp:cNvPr id="0" name=""/>
        <dsp:cNvSpPr/>
      </dsp:nvSpPr>
      <dsp:spPr>
        <a:xfrm>
          <a:off x="327214" y="26490"/>
          <a:ext cx="4581005" cy="442800"/>
        </a:xfrm>
        <a:prstGeom prst="roundRect">
          <a:avLst/>
        </a:prstGeom>
        <a:solidFill>
          <a:schemeClr val="accent2"/>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3151" tIns="0" rIns="173151" bIns="0" numCol="1" spcCol="1270" anchor="ctr" anchorCtr="0">
          <a:noAutofit/>
        </a:bodyPr>
        <a:lstStyle/>
        <a:p>
          <a:pPr marL="0" lvl="0" indent="0" algn="l" defTabSz="800100">
            <a:lnSpc>
              <a:spcPct val="90000"/>
            </a:lnSpc>
            <a:spcBef>
              <a:spcPct val="0"/>
            </a:spcBef>
            <a:spcAft>
              <a:spcPct val="35000"/>
            </a:spcAft>
            <a:buNone/>
          </a:pPr>
          <a:r>
            <a:rPr lang="en-US" sz="1800" b="1" kern="1200"/>
            <a:t>Direct</a:t>
          </a:r>
        </a:p>
      </dsp:txBody>
      <dsp:txXfrm>
        <a:off x="348830" y="48106"/>
        <a:ext cx="4537773" cy="399568"/>
      </dsp:txXfrm>
    </dsp:sp>
    <dsp:sp modelId="{3F390246-8C0C-4352-B471-044892A22D45}">
      <dsp:nvSpPr>
        <dsp:cNvPr id="0" name=""/>
        <dsp:cNvSpPr/>
      </dsp:nvSpPr>
      <dsp:spPr>
        <a:xfrm>
          <a:off x="0" y="1802416"/>
          <a:ext cx="6544294" cy="9450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7910" tIns="312420" rIns="507910" bIns="128016" numCol="1" spcCol="1270" anchor="t" anchorCtr="0">
          <a:noAutofit/>
        </a:bodyPr>
        <a:lstStyle/>
        <a:p>
          <a:pPr marL="171450" lvl="1" indent="-171450" algn="l" defTabSz="800100">
            <a:lnSpc>
              <a:spcPct val="90000"/>
            </a:lnSpc>
            <a:spcBef>
              <a:spcPct val="0"/>
            </a:spcBef>
            <a:spcAft>
              <a:spcPct val="15000"/>
            </a:spcAft>
            <a:buChar char="•"/>
          </a:pPr>
          <a:r>
            <a:rPr lang="en-US" sz="1800" b="0" i="0" kern="1200"/>
            <a:t>Economic Effects stemming from business-to-business purchases in the supply chain.</a:t>
          </a:r>
          <a:endParaRPr lang="en-US" sz="1800" kern="1200"/>
        </a:p>
      </dsp:txBody>
      <dsp:txXfrm>
        <a:off x="0" y="1802416"/>
        <a:ext cx="6544294" cy="945000"/>
      </dsp:txXfrm>
    </dsp:sp>
    <dsp:sp modelId="{5A01EAD8-9454-4F16-8E7D-C666D617BA5E}">
      <dsp:nvSpPr>
        <dsp:cNvPr id="0" name=""/>
        <dsp:cNvSpPr/>
      </dsp:nvSpPr>
      <dsp:spPr>
        <a:xfrm>
          <a:off x="327214" y="1581016"/>
          <a:ext cx="4581005" cy="442800"/>
        </a:xfrm>
        <a:prstGeom prst="roundRect">
          <a:avLst/>
        </a:prstGeom>
        <a:solidFill>
          <a:schemeClr val="accent2"/>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3151" tIns="0" rIns="173151" bIns="0" numCol="1" spcCol="1270" anchor="ctr" anchorCtr="0">
          <a:noAutofit/>
        </a:bodyPr>
        <a:lstStyle/>
        <a:p>
          <a:pPr marL="0" lvl="0" indent="0" algn="l" defTabSz="800100">
            <a:lnSpc>
              <a:spcPct val="90000"/>
            </a:lnSpc>
            <a:spcBef>
              <a:spcPct val="0"/>
            </a:spcBef>
            <a:spcAft>
              <a:spcPct val="35000"/>
            </a:spcAft>
            <a:buNone/>
          </a:pPr>
          <a:r>
            <a:rPr lang="en-US" sz="1800" b="1" kern="1200"/>
            <a:t>Indirect</a:t>
          </a:r>
        </a:p>
      </dsp:txBody>
      <dsp:txXfrm>
        <a:off x="348830" y="1602632"/>
        <a:ext cx="4537773" cy="399568"/>
      </dsp:txXfrm>
    </dsp:sp>
    <dsp:sp modelId="{AEAC9494-0956-4437-B1C8-13C4D52BC6F4}">
      <dsp:nvSpPr>
        <dsp:cNvPr id="0" name=""/>
        <dsp:cNvSpPr/>
      </dsp:nvSpPr>
      <dsp:spPr>
        <a:xfrm>
          <a:off x="0" y="3049816"/>
          <a:ext cx="6544294" cy="174825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7910" tIns="312420" rIns="507910" bIns="128016" numCol="1" spcCol="1270" anchor="t" anchorCtr="0">
          <a:noAutofit/>
        </a:bodyPr>
        <a:lstStyle/>
        <a:p>
          <a:pPr marL="171450" lvl="1" indent="-171450" algn="l" defTabSz="800100">
            <a:lnSpc>
              <a:spcPct val="90000"/>
            </a:lnSpc>
            <a:spcBef>
              <a:spcPct val="0"/>
            </a:spcBef>
            <a:spcAft>
              <a:spcPct val="15000"/>
            </a:spcAft>
            <a:buChar char="•"/>
          </a:pPr>
          <a:r>
            <a:rPr lang="en-US" sz="1800" b="0" i="0" kern="1200"/>
            <a:t>Economic Effects stemming from household spending of Labor Income, after removal of taxes, savings, and commuter income.</a:t>
          </a:r>
          <a:endParaRPr lang="en-US" sz="1800" kern="1200"/>
        </a:p>
        <a:p>
          <a:pPr marL="171450" lvl="1" indent="-171450" algn="l" defTabSz="800100">
            <a:lnSpc>
              <a:spcPct val="90000"/>
            </a:lnSpc>
            <a:spcBef>
              <a:spcPct val="0"/>
            </a:spcBef>
            <a:spcAft>
              <a:spcPct val="15000"/>
            </a:spcAft>
            <a:buChar char="•"/>
          </a:pPr>
          <a:r>
            <a:rPr lang="en-US" sz="1800" kern="1200"/>
            <a:t>Household purchases, eating out at restaurants, housing costs, etc.</a:t>
          </a:r>
        </a:p>
      </dsp:txBody>
      <dsp:txXfrm>
        <a:off x="0" y="3049816"/>
        <a:ext cx="6544294" cy="1748250"/>
      </dsp:txXfrm>
    </dsp:sp>
    <dsp:sp modelId="{CA2FFF01-2B88-4FE5-95FD-39E8251D34D6}">
      <dsp:nvSpPr>
        <dsp:cNvPr id="0" name=""/>
        <dsp:cNvSpPr/>
      </dsp:nvSpPr>
      <dsp:spPr>
        <a:xfrm>
          <a:off x="327214" y="2828416"/>
          <a:ext cx="4581005" cy="442800"/>
        </a:xfrm>
        <a:prstGeom prst="roundRect">
          <a:avLst/>
        </a:prstGeom>
        <a:solidFill>
          <a:schemeClr val="accent2"/>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3151" tIns="0" rIns="173151" bIns="0" numCol="1" spcCol="1270" anchor="ctr" anchorCtr="0">
          <a:noAutofit/>
        </a:bodyPr>
        <a:lstStyle/>
        <a:p>
          <a:pPr marL="0" lvl="0" indent="0" algn="l" defTabSz="800100">
            <a:lnSpc>
              <a:spcPct val="90000"/>
            </a:lnSpc>
            <a:spcBef>
              <a:spcPct val="0"/>
            </a:spcBef>
            <a:spcAft>
              <a:spcPct val="35000"/>
            </a:spcAft>
            <a:buNone/>
          </a:pPr>
          <a:r>
            <a:rPr lang="en-US" sz="1800" b="1" kern="1200"/>
            <a:t>Induced</a:t>
          </a:r>
        </a:p>
      </dsp:txBody>
      <dsp:txXfrm>
        <a:off x="348830" y="2850032"/>
        <a:ext cx="4537773" cy="3995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D28907-3DAA-456F-90BF-8C1FD7CD0F58}">
      <dsp:nvSpPr>
        <dsp:cNvPr id="0" name=""/>
        <dsp:cNvSpPr/>
      </dsp:nvSpPr>
      <dsp:spPr>
        <a:xfrm>
          <a:off x="0" y="236354"/>
          <a:ext cx="6544294" cy="1455299"/>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07910" tIns="291592" rIns="507910" bIns="128016" numCol="1" spcCol="1270" anchor="t" anchorCtr="0">
          <a:noAutofit/>
        </a:bodyPr>
        <a:lstStyle/>
        <a:p>
          <a:pPr marL="171450" lvl="1" indent="-171450" algn="l" defTabSz="800100">
            <a:lnSpc>
              <a:spcPct val="90000"/>
            </a:lnSpc>
            <a:spcBef>
              <a:spcPct val="0"/>
            </a:spcBef>
            <a:spcAft>
              <a:spcPct val="15000"/>
            </a:spcAft>
            <a:buChar char="•"/>
          </a:pPr>
          <a:r>
            <a:rPr lang="en-US" sz="1800" b="0" i="0" kern="1200"/>
            <a:t>Employment in IMPLAN is an Industry-specific mix of full-time, part-time, and seasonal employment. It is an annual average that accounts for seasonality and follows the same definition used by the BLS and BEA.</a:t>
          </a:r>
          <a:endParaRPr lang="en-US" sz="1800" kern="1200"/>
        </a:p>
      </dsp:txBody>
      <dsp:txXfrm>
        <a:off x="0" y="236354"/>
        <a:ext cx="6544294" cy="1455299"/>
      </dsp:txXfrm>
    </dsp:sp>
    <dsp:sp modelId="{245D82EF-B5FD-4996-9225-D5EE28CA860E}">
      <dsp:nvSpPr>
        <dsp:cNvPr id="0" name=""/>
        <dsp:cNvSpPr/>
      </dsp:nvSpPr>
      <dsp:spPr>
        <a:xfrm>
          <a:off x="327214" y="29714"/>
          <a:ext cx="4581005" cy="4132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3151" tIns="0" rIns="173151" bIns="0" numCol="1" spcCol="1270" anchor="ctr" anchorCtr="0">
          <a:noAutofit/>
        </a:bodyPr>
        <a:lstStyle/>
        <a:p>
          <a:pPr marL="0" lvl="0" indent="0" algn="l" defTabSz="800100">
            <a:lnSpc>
              <a:spcPct val="90000"/>
            </a:lnSpc>
            <a:spcBef>
              <a:spcPct val="0"/>
            </a:spcBef>
            <a:spcAft>
              <a:spcPct val="35000"/>
            </a:spcAft>
            <a:buNone/>
          </a:pPr>
          <a:r>
            <a:rPr lang="en-US" sz="1800" b="1" kern="1200"/>
            <a:t>Employment</a:t>
          </a:r>
        </a:p>
      </dsp:txBody>
      <dsp:txXfrm>
        <a:off x="347389" y="49889"/>
        <a:ext cx="4540655" cy="372930"/>
      </dsp:txXfrm>
    </dsp:sp>
    <dsp:sp modelId="{14A6EF51-E035-470F-B971-547ED6048995}">
      <dsp:nvSpPr>
        <dsp:cNvPr id="0" name=""/>
        <dsp:cNvSpPr/>
      </dsp:nvSpPr>
      <dsp:spPr>
        <a:xfrm>
          <a:off x="0" y="1973894"/>
          <a:ext cx="6544294" cy="1455299"/>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07910" tIns="291592" rIns="50791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Labor income is the total amount paid to worker in that region. Most personal income is paid in wages, but some may also come from profits from royalty or stocks, or similar payments generated by production.</a:t>
          </a:r>
        </a:p>
      </dsp:txBody>
      <dsp:txXfrm>
        <a:off x="0" y="1973894"/>
        <a:ext cx="6544294" cy="1455299"/>
      </dsp:txXfrm>
    </dsp:sp>
    <dsp:sp modelId="{B41CEEFE-00EB-447B-9894-DF319AF691E7}">
      <dsp:nvSpPr>
        <dsp:cNvPr id="0" name=""/>
        <dsp:cNvSpPr/>
      </dsp:nvSpPr>
      <dsp:spPr>
        <a:xfrm>
          <a:off x="327214" y="1767254"/>
          <a:ext cx="4581005" cy="4132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3151" tIns="0" rIns="173151" bIns="0" numCol="1" spcCol="1270" anchor="ctr" anchorCtr="0">
          <a:noAutofit/>
        </a:bodyPr>
        <a:lstStyle/>
        <a:p>
          <a:pPr marL="0" lvl="0" indent="0" algn="l" defTabSz="800100">
            <a:lnSpc>
              <a:spcPct val="90000"/>
            </a:lnSpc>
            <a:spcBef>
              <a:spcPct val="0"/>
            </a:spcBef>
            <a:spcAft>
              <a:spcPct val="35000"/>
            </a:spcAft>
            <a:buNone/>
          </a:pPr>
          <a:r>
            <a:rPr lang="en-US" sz="1800" b="1" kern="1200"/>
            <a:t>Labor Income</a:t>
          </a:r>
        </a:p>
      </dsp:txBody>
      <dsp:txXfrm>
        <a:off x="347389" y="1787429"/>
        <a:ext cx="4540655" cy="372930"/>
      </dsp:txXfrm>
    </dsp:sp>
    <dsp:sp modelId="{D47FB587-7417-4FCA-9175-305EA4655CF4}">
      <dsp:nvSpPr>
        <dsp:cNvPr id="0" name=""/>
        <dsp:cNvSpPr/>
      </dsp:nvSpPr>
      <dsp:spPr>
        <a:xfrm>
          <a:off x="0" y="3711434"/>
          <a:ext cx="6544294" cy="9261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07910" tIns="291592" rIns="507910" bIns="128016" numCol="1" spcCol="1270" anchor="t" anchorCtr="0">
          <a:noAutofit/>
        </a:bodyPr>
        <a:lstStyle/>
        <a:p>
          <a:pPr marL="171450" lvl="1" indent="-171450" algn="l" defTabSz="800100">
            <a:lnSpc>
              <a:spcPct val="90000"/>
            </a:lnSpc>
            <a:spcBef>
              <a:spcPct val="0"/>
            </a:spcBef>
            <a:spcAft>
              <a:spcPct val="15000"/>
            </a:spcAft>
            <a:buChar char="•"/>
          </a:pPr>
          <a:r>
            <a:rPr lang="en-US" sz="1800" kern="1200" dirty="0"/>
            <a:t>Total value of production that occurred during the year. Production is the change in money paid to an industry. </a:t>
          </a:r>
        </a:p>
      </dsp:txBody>
      <dsp:txXfrm>
        <a:off x="0" y="3711434"/>
        <a:ext cx="6544294" cy="926100"/>
      </dsp:txXfrm>
    </dsp:sp>
    <dsp:sp modelId="{9832E9E6-7BA6-4CCE-9F7F-129C4B2A4AB7}">
      <dsp:nvSpPr>
        <dsp:cNvPr id="0" name=""/>
        <dsp:cNvSpPr/>
      </dsp:nvSpPr>
      <dsp:spPr>
        <a:xfrm>
          <a:off x="327214" y="3504794"/>
          <a:ext cx="4581005" cy="4132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3151" tIns="0" rIns="173151" bIns="0" numCol="1" spcCol="1270" anchor="ctr" anchorCtr="0">
          <a:noAutofit/>
        </a:bodyPr>
        <a:lstStyle/>
        <a:p>
          <a:pPr marL="0" lvl="0" indent="0" algn="l" defTabSz="800100">
            <a:lnSpc>
              <a:spcPct val="90000"/>
            </a:lnSpc>
            <a:spcBef>
              <a:spcPct val="0"/>
            </a:spcBef>
            <a:spcAft>
              <a:spcPct val="35000"/>
            </a:spcAft>
            <a:buNone/>
          </a:pPr>
          <a:r>
            <a:rPr lang="en-US" sz="1800" b="1" kern="1200"/>
            <a:t>Business Output/Total Output</a:t>
          </a:r>
        </a:p>
      </dsp:txBody>
      <dsp:txXfrm>
        <a:off x="347389" y="3524969"/>
        <a:ext cx="4540655" cy="3729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665997-20FF-4FFC-8DBC-A3941C4827CA}">
      <dsp:nvSpPr>
        <dsp:cNvPr id="0" name=""/>
        <dsp:cNvSpPr/>
      </dsp:nvSpPr>
      <dsp:spPr>
        <a:xfrm>
          <a:off x="0" y="531"/>
          <a:ext cx="10515600" cy="124474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1364FB-B1E1-474D-A39B-B6828A302EE0}">
      <dsp:nvSpPr>
        <dsp:cNvPr id="0" name=""/>
        <dsp:cNvSpPr/>
      </dsp:nvSpPr>
      <dsp:spPr>
        <a:xfrm>
          <a:off x="376536" y="280600"/>
          <a:ext cx="684612" cy="6846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0E6F440-837A-42F3-B447-D9842FEE20B2}">
      <dsp:nvSpPr>
        <dsp:cNvPr id="0" name=""/>
        <dsp:cNvSpPr/>
      </dsp:nvSpPr>
      <dsp:spPr>
        <a:xfrm>
          <a:off x="1437685" y="531"/>
          <a:ext cx="4732020" cy="124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6" tIns="131736" rIns="131736" bIns="131736" numCol="1" spcCol="1270" anchor="ctr" anchorCtr="0">
          <a:noAutofit/>
        </a:bodyPr>
        <a:lstStyle/>
        <a:p>
          <a:pPr marL="0" lvl="0" indent="0" algn="l" defTabSz="977900">
            <a:lnSpc>
              <a:spcPct val="90000"/>
            </a:lnSpc>
            <a:spcBef>
              <a:spcPct val="0"/>
            </a:spcBef>
            <a:spcAft>
              <a:spcPct val="35000"/>
            </a:spcAft>
            <a:buNone/>
          </a:pPr>
          <a:r>
            <a:rPr lang="en-US" sz="2200" kern="1200"/>
            <a:t>Properties surrounding DART stations rent for substantially more than other development projects in the area </a:t>
          </a:r>
        </a:p>
      </dsp:txBody>
      <dsp:txXfrm>
        <a:off x="1437685" y="531"/>
        <a:ext cx="4732020" cy="1244749"/>
      </dsp:txXfrm>
    </dsp:sp>
    <dsp:sp modelId="{6DE8E3E2-67D2-45B8-AD89-7D0BC4B77A67}">
      <dsp:nvSpPr>
        <dsp:cNvPr id="0" name=""/>
        <dsp:cNvSpPr/>
      </dsp:nvSpPr>
      <dsp:spPr>
        <a:xfrm>
          <a:off x="6169705" y="531"/>
          <a:ext cx="4345894" cy="124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6" tIns="131736" rIns="131736" bIns="131736" numCol="1" spcCol="1270" anchor="ctr" anchorCtr="0">
          <a:noAutofit/>
        </a:bodyPr>
        <a:lstStyle/>
        <a:p>
          <a:pPr marL="0" lvl="0" indent="0" algn="l" defTabSz="755650">
            <a:lnSpc>
              <a:spcPct val="90000"/>
            </a:lnSpc>
            <a:spcBef>
              <a:spcPct val="0"/>
            </a:spcBef>
            <a:spcAft>
              <a:spcPct val="35000"/>
            </a:spcAft>
            <a:buNone/>
          </a:pPr>
          <a:r>
            <a:rPr lang="en-US" sz="1700" kern="1200"/>
            <a:t>Residential: 17.9% premium</a:t>
          </a:r>
        </a:p>
        <a:p>
          <a:pPr marL="0" lvl="0" indent="0" algn="l" defTabSz="755650">
            <a:lnSpc>
              <a:spcPct val="90000"/>
            </a:lnSpc>
            <a:spcBef>
              <a:spcPct val="0"/>
            </a:spcBef>
            <a:spcAft>
              <a:spcPct val="35000"/>
            </a:spcAft>
            <a:buNone/>
          </a:pPr>
          <a:r>
            <a:rPr lang="en-US" sz="1700" kern="1200"/>
            <a:t>Commercial: 23% premium</a:t>
          </a:r>
        </a:p>
        <a:p>
          <a:pPr marL="0" lvl="0" indent="0" algn="l" defTabSz="755650">
            <a:lnSpc>
              <a:spcPct val="90000"/>
            </a:lnSpc>
            <a:spcBef>
              <a:spcPct val="0"/>
            </a:spcBef>
            <a:spcAft>
              <a:spcPct val="35000"/>
            </a:spcAft>
            <a:buNone/>
          </a:pPr>
          <a:r>
            <a:rPr lang="en-US" sz="1700" kern="1200"/>
            <a:t>Office space: 5.8% premium</a:t>
          </a:r>
        </a:p>
      </dsp:txBody>
      <dsp:txXfrm>
        <a:off x="6169705" y="531"/>
        <a:ext cx="4345894" cy="1244749"/>
      </dsp:txXfrm>
    </dsp:sp>
    <dsp:sp modelId="{B2800481-9FAB-4DC6-BD82-DDD3E42F5441}">
      <dsp:nvSpPr>
        <dsp:cNvPr id="0" name=""/>
        <dsp:cNvSpPr/>
      </dsp:nvSpPr>
      <dsp:spPr>
        <a:xfrm>
          <a:off x="0" y="1556468"/>
          <a:ext cx="10515600" cy="124474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AE2887-7350-43A3-B0E2-E52EE07F9509}">
      <dsp:nvSpPr>
        <dsp:cNvPr id="0" name=""/>
        <dsp:cNvSpPr/>
      </dsp:nvSpPr>
      <dsp:spPr>
        <a:xfrm>
          <a:off x="376536" y="1836537"/>
          <a:ext cx="684612" cy="6846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955C792-B02C-4EC5-969A-9FC7B5B87D7D}">
      <dsp:nvSpPr>
        <dsp:cNvPr id="0" name=""/>
        <dsp:cNvSpPr/>
      </dsp:nvSpPr>
      <dsp:spPr>
        <a:xfrm>
          <a:off x="1437685" y="1556468"/>
          <a:ext cx="9077914" cy="124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6" tIns="131736" rIns="131736" bIns="131736" numCol="1" spcCol="1270" anchor="ctr" anchorCtr="0">
          <a:noAutofit/>
        </a:bodyPr>
        <a:lstStyle/>
        <a:p>
          <a:pPr marL="0" lvl="0" indent="0" algn="l" defTabSz="977900">
            <a:lnSpc>
              <a:spcPct val="90000"/>
            </a:lnSpc>
            <a:spcBef>
              <a:spcPct val="0"/>
            </a:spcBef>
            <a:spcAft>
              <a:spcPct val="35000"/>
            </a:spcAft>
            <a:buNone/>
          </a:pPr>
          <a:r>
            <a:rPr lang="en-US" sz="2200" kern="1200"/>
            <a:t>Properties developed near DART stations since 1999 have an aggregate value of </a:t>
          </a:r>
          <a:r>
            <a:rPr lang="en-US" sz="2200" b="1" kern="1200"/>
            <a:t>$16 billion</a:t>
          </a:r>
        </a:p>
      </dsp:txBody>
      <dsp:txXfrm>
        <a:off x="1437685" y="1556468"/>
        <a:ext cx="9077914" cy="1244749"/>
      </dsp:txXfrm>
    </dsp:sp>
    <dsp:sp modelId="{DAAA1DBA-A248-42D7-B7E7-9BC476ECD6A4}">
      <dsp:nvSpPr>
        <dsp:cNvPr id="0" name=""/>
        <dsp:cNvSpPr/>
      </dsp:nvSpPr>
      <dsp:spPr>
        <a:xfrm>
          <a:off x="0" y="3112405"/>
          <a:ext cx="10515600" cy="124474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9ADEA9-B114-4C85-BDAB-75E3D674D27A}">
      <dsp:nvSpPr>
        <dsp:cNvPr id="0" name=""/>
        <dsp:cNvSpPr/>
      </dsp:nvSpPr>
      <dsp:spPr>
        <a:xfrm>
          <a:off x="376536" y="3392474"/>
          <a:ext cx="684612" cy="68461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D7A8061-63C0-407A-9ABD-E5B2B130086D}">
      <dsp:nvSpPr>
        <dsp:cNvPr id="0" name=""/>
        <dsp:cNvSpPr/>
      </dsp:nvSpPr>
      <dsp:spPr>
        <a:xfrm>
          <a:off x="1437685" y="3112405"/>
          <a:ext cx="9077914" cy="1244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736" tIns="131736" rIns="131736" bIns="131736" numCol="1" spcCol="1270" anchor="ctr" anchorCtr="0">
          <a:noAutofit/>
        </a:bodyPr>
        <a:lstStyle/>
        <a:p>
          <a:pPr marL="0" lvl="0" indent="0" algn="l" defTabSz="977900">
            <a:lnSpc>
              <a:spcPct val="90000"/>
            </a:lnSpc>
            <a:spcBef>
              <a:spcPct val="0"/>
            </a:spcBef>
            <a:spcAft>
              <a:spcPct val="35000"/>
            </a:spcAft>
            <a:buNone/>
          </a:pPr>
          <a:r>
            <a:rPr lang="en-US" sz="2200" kern="1200"/>
            <a:t>Annual local property tax revenue increased of </a:t>
          </a:r>
          <a:r>
            <a:rPr lang="en-US" sz="2200" b="1" kern="1200"/>
            <a:t>$14.6 million </a:t>
          </a:r>
          <a:r>
            <a:rPr lang="en-US" sz="2200" kern="1200"/>
            <a:t>result from an estimated overall property value increase of nearly </a:t>
          </a:r>
          <a:r>
            <a:rPr lang="en-US" sz="2200" b="1" kern="1200"/>
            <a:t>$3.3 billion</a:t>
          </a:r>
        </a:p>
      </dsp:txBody>
      <dsp:txXfrm>
        <a:off x="1437685" y="3112405"/>
        <a:ext cx="9077914" cy="124474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F3CD68-2957-4564-9069-7CC807CAC806}">
      <dsp:nvSpPr>
        <dsp:cNvPr id="0" name=""/>
        <dsp:cNvSpPr/>
      </dsp:nvSpPr>
      <dsp:spPr>
        <a:xfrm>
          <a:off x="0" y="110623"/>
          <a:ext cx="10506075" cy="767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A-Train has helped attract young professionals to the area.</a:t>
          </a:r>
        </a:p>
      </dsp:txBody>
      <dsp:txXfrm>
        <a:off x="37467" y="148090"/>
        <a:ext cx="10431141" cy="692586"/>
      </dsp:txXfrm>
    </dsp:sp>
    <dsp:sp modelId="{C275A405-F0C0-4234-BCA3-D07E47488B66}">
      <dsp:nvSpPr>
        <dsp:cNvPr id="0" name=""/>
        <dsp:cNvSpPr/>
      </dsp:nvSpPr>
      <dsp:spPr>
        <a:xfrm>
          <a:off x="0" y="970303"/>
          <a:ext cx="10506075" cy="7675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Improved Tax Revenue and Reduced Expenditures</a:t>
          </a:r>
        </a:p>
      </dsp:txBody>
      <dsp:txXfrm>
        <a:off x="37467" y="1007770"/>
        <a:ext cx="10431141" cy="692586"/>
      </dsp:txXfrm>
    </dsp:sp>
    <dsp:sp modelId="{64C31392-F958-47B0-AAC6-E8F295DE8C99}">
      <dsp:nvSpPr>
        <dsp:cNvPr id="0" name=""/>
        <dsp:cNvSpPr/>
      </dsp:nvSpPr>
      <dsp:spPr>
        <a:xfrm>
          <a:off x="0" y="1737824"/>
          <a:ext cx="10506075"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568"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a:t>Spurred new real estate and has increased property and sales tax revenues.</a:t>
          </a:r>
        </a:p>
      </dsp:txBody>
      <dsp:txXfrm>
        <a:off x="0" y="1737824"/>
        <a:ext cx="10506075" cy="529920"/>
      </dsp:txXfrm>
    </dsp:sp>
    <dsp:sp modelId="{9C8EA181-D95A-42DC-9021-F1A861FCB5BE}">
      <dsp:nvSpPr>
        <dsp:cNvPr id="0" name=""/>
        <dsp:cNvSpPr/>
      </dsp:nvSpPr>
      <dsp:spPr>
        <a:xfrm>
          <a:off x="0" y="2267744"/>
          <a:ext cx="10506075" cy="7675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Reduced Congestion and Improved Air Quality </a:t>
          </a:r>
        </a:p>
      </dsp:txBody>
      <dsp:txXfrm>
        <a:off x="37467" y="2305211"/>
        <a:ext cx="10431141" cy="692586"/>
      </dsp:txXfrm>
    </dsp:sp>
    <dsp:sp modelId="{0C2269BC-4BB3-4A42-981C-A4A839A51931}">
      <dsp:nvSpPr>
        <dsp:cNvPr id="0" name=""/>
        <dsp:cNvSpPr/>
      </dsp:nvSpPr>
      <dsp:spPr>
        <a:xfrm>
          <a:off x="0" y="3127424"/>
          <a:ext cx="10506075" cy="7675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A More Affordable Cost of Living</a:t>
          </a:r>
        </a:p>
      </dsp:txBody>
      <dsp:txXfrm>
        <a:off x="37467" y="3164891"/>
        <a:ext cx="10431141" cy="692586"/>
      </dsp:txXfrm>
    </dsp:sp>
    <dsp:sp modelId="{BB40DA0B-EC31-4CC6-A6F3-EE17A32EB203}">
      <dsp:nvSpPr>
        <dsp:cNvPr id="0" name=""/>
        <dsp:cNvSpPr/>
      </dsp:nvSpPr>
      <dsp:spPr>
        <a:xfrm>
          <a:off x="0" y="3894944"/>
          <a:ext cx="10506075"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568"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a:t>Reducing costs from transportation</a:t>
          </a:r>
        </a:p>
      </dsp:txBody>
      <dsp:txXfrm>
        <a:off x="0" y="3894944"/>
        <a:ext cx="10506075" cy="5299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FD238-6639-4426-AC3C-05527261DB2E}">
      <dsp:nvSpPr>
        <dsp:cNvPr id="0" name=""/>
        <dsp:cNvSpPr/>
      </dsp:nvSpPr>
      <dsp:spPr>
        <a:xfrm>
          <a:off x="0" y="132119"/>
          <a:ext cx="10605892" cy="62361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Business productivity savings of $85 million annually.</a:t>
          </a:r>
        </a:p>
      </dsp:txBody>
      <dsp:txXfrm>
        <a:off x="30442" y="162561"/>
        <a:ext cx="10545008" cy="562726"/>
      </dsp:txXfrm>
    </dsp:sp>
    <dsp:sp modelId="{6777E068-B66C-4DD0-B995-803592EC08EC}">
      <dsp:nvSpPr>
        <dsp:cNvPr id="0" name=""/>
        <dsp:cNvSpPr/>
      </dsp:nvSpPr>
      <dsp:spPr>
        <a:xfrm>
          <a:off x="0" y="830609"/>
          <a:ext cx="10605892" cy="62361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$67 million in congestion cost savings.</a:t>
          </a:r>
        </a:p>
      </dsp:txBody>
      <dsp:txXfrm>
        <a:off x="30442" y="861051"/>
        <a:ext cx="10545008" cy="562726"/>
      </dsp:txXfrm>
    </dsp:sp>
    <dsp:sp modelId="{226D6107-A5AD-4AEA-9CC3-B4CBF4494B60}">
      <dsp:nvSpPr>
        <dsp:cNvPr id="0" name=""/>
        <dsp:cNvSpPr/>
      </dsp:nvSpPr>
      <dsp:spPr>
        <a:xfrm>
          <a:off x="0" y="1454219"/>
          <a:ext cx="10605892" cy="430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737"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US" sz="2000" kern="1200" dirty="0"/>
            <a:t>Eliminates 16.4 million auto vehicles mile per year</a:t>
          </a:r>
        </a:p>
      </dsp:txBody>
      <dsp:txXfrm>
        <a:off x="0" y="1454219"/>
        <a:ext cx="10605892" cy="430560"/>
      </dsp:txXfrm>
    </dsp:sp>
    <dsp:sp modelId="{C7F7AA4C-9D0C-4343-9B76-3703B3B7F15F}">
      <dsp:nvSpPr>
        <dsp:cNvPr id="0" name=""/>
        <dsp:cNvSpPr/>
      </dsp:nvSpPr>
      <dsp:spPr>
        <a:xfrm>
          <a:off x="0" y="1884779"/>
          <a:ext cx="10605892" cy="62361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Trinity Metro serves 42% of jobs in the area.</a:t>
          </a:r>
        </a:p>
      </dsp:txBody>
      <dsp:txXfrm>
        <a:off x="30442" y="1915221"/>
        <a:ext cx="10545008" cy="562726"/>
      </dsp:txXfrm>
    </dsp:sp>
    <dsp:sp modelId="{18E38041-28BC-4A21-84CD-1D9C9F370AC4}">
      <dsp:nvSpPr>
        <dsp:cNvPr id="0" name=""/>
        <dsp:cNvSpPr/>
      </dsp:nvSpPr>
      <dsp:spPr>
        <a:xfrm>
          <a:off x="0" y="2583269"/>
          <a:ext cx="10605892" cy="62361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$600,000 saved in roadway maintenance due to reduced VMT.</a:t>
          </a:r>
        </a:p>
      </dsp:txBody>
      <dsp:txXfrm>
        <a:off x="30442" y="2613711"/>
        <a:ext cx="10545008" cy="562726"/>
      </dsp:txXfrm>
    </dsp:sp>
    <dsp:sp modelId="{98912EE5-B19E-4EB1-9441-F53DB3B7CDA1}">
      <dsp:nvSpPr>
        <dsp:cNvPr id="0" name=""/>
        <dsp:cNvSpPr/>
      </dsp:nvSpPr>
      <dsp:spPr>
        <a:xfrm>
          <a:off x="0" y="3281759"/>
          <a:ext cx="10605892" cy="62361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Serves all educational facilities and 16 hospitals within the service boundary.</a:t>
          </a:r>
          <a:endParaRPr lang="en-US" sz="2600" kern="1200" dirty="0"/>
        </a:p>
      </dsp:txBody>
      <dsp:txXfrm>
        <a:off x="30442" y="3312201"/>
        <a:ext cx="10545008" cy="56272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0.26889</cdr:x>
      <cdr:y>0.92722</cdr:y>
    </cdr:from>
    <cdr:to>
      <cdr:x>0.73111</cdr:x>
      <cdr:y>1</cdr:y>
    </cdr:to>
    <cdr:sp macro="" textlink="">
      <cdr:nvSpPr>
        <cdr:cNvPr id="2" name="TextBox 1">
          <a:extLst xmlns:a="http://schemas.openxmlformats.org/drawingml/2006/main">
            <a:ext uri="{FF2B5EF4-FFF2-40B4-BE49-F238E27FC236}">
              <a16:creationId xmlns:a16="http://schemas.microsoft.com/office/drawing/2014/main" id="{9738B89D-0564-F99F-EC68-A2B0BDD2EDDA}"/>
            </a:ext>
          </a:extLst>
        </cdr:cNvPr>
        <cdr:cNvSpPr txBox="1"/>
      </cdr:nvSpPr>
      <cdr:spPr>
        <a:xfrm xmlns:a="http://schemas.openxmlformats.org/drawingml/2006/main">
          <a:off x="849892" y="2809976"/>
          <a:ext cx="1460928" cy="2205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dirty="0"/>
            <a:t>69,208 Total</a:t>
          </a:r>
        </a:p>
      </cdr:txBody>
    </cdr:sp>
  </cdr:relSizeAnchor>
</c:userShapes>
</file>

<file path=ppt/drawings/drawing2.xml><?xml version="1.0" encoding="utf-8"?>
<c:userShapes xmlns:c="http://schemas.openxmlformats.org/drawingml/2006/chart">
  <cdr:relSizeAnchor xmlns:cdr="http://schemas.openxmlformats.org/drawingml/2006/chartDrawing">
    <cdr:from>
      <cdr:x>0.28496</cdr:x>
      <cdr:y>0.92722</cdr:y>
    </cdr:from>
    <cdr:to>
      <cdr:x>0.74718</cdr:x>
      <cdr:y>1</cdr:y>
    </cdr:to>
    <cdr:sp macro="" textlink="">
      <cdr:nvSpPr>
        <cdr:cNvPr id="2" name="TextBox 1">
          <a:extLst xmlns:a="http://schemas.openxmlformats.org/drawingml/2006/main">
            <a:ext uri="{FF2B5EF4-FFF2-40B4-BE49-F238E27FC236}">
              <a16:creationId xmlns:a16="http://schemas.microsoft.com/office/drawing/2014/main" id="{3551717C-4A76-02AB-10FC-4A1C0FC349EA}"/>
            </a:ext>
          </a:extLst>
        </cdr:cNvPr>
        <cdr:cNvSpPr txBox="1"/>
      </cdr:nvSpPr>
      <cdr:spPr>
        <a:xfrm xmlns:a="http://schemas.openxmlformats.org/drawingml/2006/main">
          <a:off x="900684" y="2854048"/>
          <a:ext cx="1460945" cy="2205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dirty="0"/>
            <a:t>$4,774.9 Total</a:t>
          </a:r>
        </a:p>
      </cdr:txBody>
    </cdr:sp>
  </cdr:relSizeAnchor>
</c:userShapes>
</file>

<file path=ppt/drawings/drawing3.xml><?xml version="1.0" encoding="utf-8"?>
<c:userShapes xmlns:c="http://schemas.openxmlformats.org/drawingml/2006/chart">
  <cdr:relSizeAnchor xmlns:cdr="http://schemas.openxmlformats.org/drawingml/2006/chartDrawing">
    <cdr:from>
      <cdr:x>0.30103</cdr:x>
      <cdr:y>0.92722</cdr:y>
    </cdr:from>
    <cdr:to>
      <cdr:x>0.76325</cdr:x>
      <cdr:y>1</cdr:y>
    </cdr:to>
    <cdr:sp macro="" textlink="">
      <cdr:nvSpPr>
        <cdr:cNvPr id="2" name="TextBox 1">
          <a:extLst xmlns:a="http://schemas.openxmlformats.org/drawingml/2006/main">
            <a:ext uri="{FF2B5EF4-FFF2-40B4-BE49-F238E27FC236}">
              <a16:creationId xmlns:a16="http://schemas.microsoft.com/office/drawing/2014/main" id="{C08CA871-3D57-1529-9A65-E6A19FA8CCB1}"/>
            </a:ext>
          </a:extLst>
        </cdr:cNvPr>
        <cdr:cNvSpPr txBox="1"/>
      </cdr:nvSpPr>
      <cdr:spPr>
        <a:xfrm xmlns:a="http://schemas.openxmlformats.org/drawingml/2006/main">
          <a:off x="951484" y="2860776"/>
          <a:ext cx="1460945" cy="22056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b="1" dirty="0"/>
            <a:t>$8,193.5 Total</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9F37D332-8919-7C4E-BBDB-C21E0EDBC910}" type="datetimeFigureOut">
              <a:rPr lang="en-US" smtClean="0"/>
              <a:t>9/19/2024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8C6F7B4-B915-2C4B-B94F-E5AC81B209EE}" type="slidenum">
              <a:rPr lang="en-US" smtClean="0"/>
              <a:t>‹#›</a:t>
            </a:fld>
            <a:endParaRPr lang="en-US"/>
          </a:p>
        </p:txBody>
      </p:sp>
    </p:spTree>
    <p:extLst>
      <p:ext uri="{BB962C8B-B14F-4D97-AF65-F5344CB8AC3E}">
        <p14:creationId xmlns:p14="http://schemas.microsoft.com/office/powerpoint/2010/main" val="37873043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000"/>
          </a:p>
        </p:txBody>
      </p:sp>
      <p:sp>
        <p:nvSpPr>
          <p:cNvPr id="4" name="Slide Number Placeholder 3"/>
          <p:cNvSpPr>
            <a:spLocks noGrp="1"/>
          </p:cNvSpPr>
          <p:nvPr>
            <p:ph type="sldNum" sz="quarter" idx="5"/>
          </p:nvPr>
        </p:nvSpPr>
        <p:spPr/>
        <p:txBody>
          <a:bodyPr/>
          <a:lstStyle/>
          <a:p>
            <a:fld id="{A8C6F7B4-B915-2C4B-B94F-E5AC81B209EE}" type="slidenum">
              <a:rPr lang="en-US" smtClean="0"/>
              <a:t>2</a:t>
            </a:fld>
            <a:endParaRPr lang="en-US"/>
          </a:p>
        </p:txBody>
      </p:sp>
    </p:spTree>
    <p:extLst>
      <p:ext uri="{BB962C8B-B14F-4D97-AF65-F5344CB8AC3E}">
        <p14:creationId xmlns:p14="http://schemas.microsoft.com/office/powerpoint/2010/main" val="2208724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a:latin typeface="Calibri" panose="020F0502020204030204" pitchFamily="34" charset="0"/>
                <a:ea typeface="Calibri" panose="020F0502020204030204" pitchFamily="34" charset="0"/>
                <a:cs typeface="Times New Roman" panose="02020603050405020304" pitchFamily="18" charset="0"/>
              </a:rPr>
              <a:t>In IMPLAN, institutions include Households (broken down into nine income categories), Administrative Government, Enterprises (basically corporate profits), Capital, Inventory, and Foreign Trade.</a:t>
            </a:r>
          </a:p>
          <a:p>
            <a:endParaRPr lang="en-US"/>
          </a:p>
        </p:txBody>
      </p:sp>
      <p:sp>
        <p:nvSpPr>
          <p:cNvPr id="4" name="Slide Number Placeholder 3"/>
          <p:cNvSpPr>
            <a:spLocks noGrp="1"/>
          </p:cNvSpPr>
          <p:nvPr>
            <p:ph type="sldNum" sz="quarter" idx="5"/>
          </p:nvPr>
        </p:nvSpPr>
        <p:spPr/>
        <p:txBody>
          <a:bodyPr/>
          <a:lstStyle/>
          <a:p>
            <a:fld id="{8E163ED2-0616-41C4-8169-36EC74F49712}" type="slidenum">
              <a:rPr lang="en-US" smtClean="0"/>
              <a:t>5</a:t>
            </a:fld>
            <a:endParaRPr lang="en-US"/>
          </a:p>
        </p:txBody>
      </p:sp>
    </p:spTree>
    <p:extLst>
      <p:ext uri="{BB962C8B-B14F-4D97-AF65-F5344CB8AC3E}">
        <p14:creationId xmlns:p14="http://schemas.microsoft.com/office/powerpoint/2010/main" val="3716519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C6F7B4-B915-2C4B-B94F-E5AC81B209EE}" type="slidenum">
              <a:rPr lang="en-US" smtClean="0"/>
              <a:t>10</a:t>
            </a:fld>
            <a:endParaRPr lang="en-US"/>
          </a:p>
        </p:txBody>
      </p:sp>
    </p:spTree>
    <p:extLst>
      <p:ext uri="{BB962C8B-B14F-4D97-AF65-F5344CB8AC3E}">
        <p14:creationId xmlns:p14="http://schemas.microsoft.com/office/powerpoint/2010/main" val="2294742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ZIPZONE is their on-demand transit service. Serves a number of cities in Tarrant County that are labeled “ZIPZONEs”</a:t>
            </a:r>
          </a:p>
        </p:txBody>
      </p:sp>
      <p:sp>
        <p:nvSpPr>
          <p:cNvPr id="4" name="Slide Number Placeholder 3"/>
          <p:cNvSpPr>
            <a:spLocks noGrp="1"/>
          </p:cNvSpPr>
          <p:nvPr>
            <p:ph type="sldNum" sz="quarter" idx="5"/>
          </p:nvPr>
        </p:nvSpPr>
        <p:spPr/>
        <p:txBody>
          <a:bodyPr/>
          <a:lstStyle/>
          <a:p>
            <a:fld id="{A8C6F7B4-B915-2C4B-B94F-E5AC81B209EE}" type="slidenum">
              <a:rPr lang="en-US" smtClean="0"/>
              <a:t>15</a:t>
            </a:fld>
            <a:endParaRPr lang="en-US"/>
          </a:p>
        </p:txBody>
      </p:sp>
    </p:spTree>
    <p:extLst>
      <p:ext uri="{BB962C8B-B14F-4D97-AF65-F5344CB8AC3E}">
        <p14:creationId xmlns:p14="http://schemas.microsoft.com/office/powerpoint/2010/main" val="2159727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8C6F7B4-B915-2C4B-B94F-E5AC81B209EE}" type="slidenum">
              <a:rPr lang="en-US" smtClean="0"/>
              <a:t>16</a:t>
            </a:fld>
            <a:endParaRPr lang="en-US"/>
          </a:p>
        </p:txBody>
      </p:sp>
    </p:spTree>
    <p:extLst>
      <p:ext uri="{BB962C8B-B14F-4D97-AF65-F5344CB8AC3E}">
        <p14:creationId xmlns:p14="http://schemas.microsoft.com/office/powerpoint/2010/main" val="36476928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35164AB-ADAB-034C-E9B0-297BC14C9F08}"/>
              </a:ext>
            </a:extLst>
          </p:cNvPr>
          <p:cNvSpPr/>
          <p:nvPr userDrawn="1"/>
        </p:nvSpPr>
        <p:spPr>
          <a:xfrm>
            <a:off x="10200904" y="860430"/>
            <a:ext cx="1991096" cy="9907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2AC47987-D0FB-989A-30E7-AF50D0D142FF}"/>
              </a:ext>
            </a:extLst>
          </p:cNvPr>
          <p:cNvSpPr/>
          <p:nvPr userDrawn="1"/>
        </p:nvSpPr>
        <p:spPr>
          <a:xfrm>
            <a:off x="8666847" y="1459387"/>
            <a:ext cx="2465613" cy="2473526"/>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F4BCAF86-A659-D795-8894-928270336FC2}"/>
              </a:ext>
            </a:extLst>
          </p:cNvPr>
          <p:cNvSpPr/>
          <p:nvPr userDrawn="1"/>
        </p:nvSpPr>
        <p:spPr>
          <a:xfrm>
            <a:off x="0" y="391886"/>
            <a:ext cx="3467595" cy="5964464"/>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6CC82F7-83E2-885C-D230-6E0D10A91754}"/>
              </a:ext>
            </a:extLst>
          </p:cNvPr>
          <p:cNvSpPr/>
          <p:nvPr userDrawn="1"/>
        </p:nvSpPr>
        <p:spPr>
          <a:xfrm>
            <a:off x="1991096" y="2020185"/>
            <a:ext cx="8740239" cy="3150127"/>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DA1EDF-6CBA-8121-EC1C-D8F4F596E342}"/>
              </a:ext>
            </a:extLst>
          </p:cNvPr>
          <p:cNvSpPr>
            <a:spLocks noGrp="1"/>
          </p:cNvSpPr>
          <p:nvPr>
            <p:ph type="ctrTitle"/>
          </p:nvPr>
        </p:nvSpPr>
        <p:spPr>
          <a:xfrm>
            <a:off x="2244436" y="2458837"/>
            <a:ext cx="8336478" cy="1389574"/>
          </a:xfrm>
        </p:spPr>
        <p:txBody>
          <a:bodyPr anchor="b"/>
          <a:lstStyle>
            <a:lvl1pPr algn="ctr">
              <a:defRPr sz="6000">
                <a:solidFill>
                  <a:schemeClr val="bg1"/>
                </a:solidFill>
              </a:defRPr>
            </a:lvl1pPr>
          </a:lstStyle>
          <a:p>
            <a:r>
              <a:rPr lang="en-US"/>
              <a:t>Click to edit Master title style</a:t>
            </a:r>
          </a:p>
        </p:txBody>
      </p:sp>
      <p:sp>
        <p:nvSpPr>
          <p:cNvPr id="3" name="Subtitle 2">
            <a:extLst>
              <a:ext uri="{FF2B5EF4-FFF2-40B4-BE49-F238E27FC236}">
                <a16:creationId xmlns:a16="http://schemas.microsoft.com/office/drawing/2014/main" id="{0B7CE474-DC8E-CCE2-400F-073F42330D3F}"/>
              </a:ext>
            </a:extLst>
          </p:cNvPr>
          <p:cNvSpPr>
            <a:spLocks noGrp="1"/>
          </p:cNvSpPr>
          <p:nvPr>
            <p:ph type="subTitle" idx="1"/>
          </p:nvPr>
        </p:nvSpPr>
        <p:spPr>
          <a:xfrm>
            <a:off x="2244436" y="4017415"/>
            <a:ext cx="8336478" cy="1288519"/>
          </a:xfrm>
        </p:spPr>
        <p:txBody>
          <a:bodyPr>
            <a:normAutofit/>
          </a:bodyPr>
          <a:lstStyle>
            <a:lvl1pPr marL="0" indent="0" algn="ctr">
              <a:buNone/>
              <a:defRPr sz="2000" cap="all" spc="1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9" name="Rectangle 8">
            <a:extLst>
              <a:ext uri="{FF2B5EF4-FFF2-40B4-BE49-F238E27FC236}">
                <a16:creationId xmlns:a16="http://schemas.microsoft.com/office/drawing/2014/main" id="{9A59A1B9-734B-AC3E-6D72-4BE65CE02747}"/>
              </a:ext>
            </a:extLst>
          </p:cNvPr>
          <p:cNvSpPr/>
          <p:nvPr userDrawn="1"/>
        </p:nvSpPr>
        <p:spPr>
          <a:xfrm>
            <a:off x="0" y="4895282"/>
            <a:ext cx="1126067" cy="1962718"/>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A close-up of a logo&#10;&#10;Description automatically generated">
            <a:extLst>
              <a:ext uri="{FF2B5EF4-FFF2-40B4-BE49-F238E27FC236}">
                <a16:creationId xmlns:a16="http://schemas.microsoft.com/office/drawing/2014/main" id="{27882480-AFC7-577F-4575-24BF7A24FF0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01748" y="884046"/>
            <a:ext cx="2020187" cy="388753"/>
          </a:xfrm>
          <a:prstGeom prst="rect">
            <a:avLst/>
          </a:prstGeom>
        </p:spPr>
      </p:pic>
      <p:sp>
        <p:nvSpPr>
          <p:cNvPr id="14" name="Rectangle 13">
            <a:extLst>
              <a:ext uri="{FF2B5EF4-FFF2-40B4-BE49-F238E27FC236}">
                <a16:creationId xmlns:a16="http://schemas.microsoft.com/office/drawing/2014/main" id="{FCDCB16F-5005-5A55-5319-12F0BB35FDC4}"/>
              </a:ext>
            </a:extLst>
          </p:cNvPr>
          <p:cNvSpPr/>
          <p:nvPr userDrawn="1"/>
        </p:nvSpPr>
        <p:spPr>
          <a:xfrm>
            <a:off x="1991096" y="5149944"/>
            <a:ext cx="3785098" cy="128398"/>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119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Left side 3">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0F11439D-E269-B03F-DF9E-566CF348D093}"/>
              </a:ext>
            </a:extLst>
          </p:cNvPr>
          <p:cNvSpPr/>
          <p:nvPr userDrawn="1"/>
        </p:nvSpPr>
        <p:spPr>
          <a:xfrm rot="5400000">
            <a:off x="5074255" y="-274204"/>
            <a:ext cx="2039113" cy="12225298"/>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9ABA8F6-D38B-B1B3-7A8A-3917AF74197E}"/>
              </a:ext>
            </a:extLst>
          </p:cNvPr>
          <p:cNvSpPr/>
          <p:nvPr userDrawn="1"/>
        </p:nvSpPr>
        <p:spPr>
          <a:xfrm>
            <a:off x="0" y="1056290"/>
            <a:ext cx="3446586" cy="5300060"/>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10" name="Rectangle 9">
            <a:extLst>
              <a:ext uri="{FF2B5EF4-FFF2-40B4-BE49-F238E27FC236}">
                <a16:creationId xmlns:a16="http://schemas.microsoft.com/office/drawing/2014/main" id="{40CC2D93-D1C7-57BA-BF63-E6F70260AD5E}"/>
              </a:ext>
            </a:extLst>
          </p:cNvPr>
          <p:cNvSpPr/>
          <p:nvPr userDrawn="1"/>
        </p:nvSpPr>
        <p:spPr>
          <a:xfrm>
            <a:off x="298054" y="386431"/>
            <a:ext cx="181682" cy="5969919"/>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96734D9-5A01-88A6-AF78-337177519ECE}"/>
              </a:ext>
            </a:extLst>
          </p:cNvPr>
          <p:cNvSpPr/>
          <p:nvPr userDrawn="1"/>
        </p:nvSpPr>
        <p:spPr>
          <a:xfrm>
            <a:off x="11560" y="5532120"/>
            <a:ext cx="4158419" cy="26959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62E563A-C18C-DACC-FCAB-A337377B0A2C}"/>
              </a:ext>
            </a:extLst>
          </p:cNvPr>
          <p:cNvSpPr/>
          <p:nvPr userDrawn="1"/>
        </p:nvSpPr>
        <p:spPr>
          <a:xfrm rot="5400000">
            <a:off x="11361737" y="-693737"/>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7089B7F-D427-B7A8-89B6-973186AED69C}"/>
              </a:ext>
            </a:extLst>
          </p:cNvPr>
          <p:cNvSpPr>
            <a:spLocks noGrp="1"/>
          </p:cNvSpPr>
          <p:nvPr>
            <p:ph sz="half" idx="2" hasCustomPrompt="1"/>
          </p:nvPr>
        </p:nvSpPr>
        <p:spPr>
          <a:xfrm>
            <a:off x="4169979" y="2303813"/>
            <a:ext cx="7629907" cy="3727759"/>
          </a:xfrm>
        </p:spPr>
        <p:txBody>
          <a:bodyPr>
            <a:normAutofit/>
          </a:bodyPr>
          <a:lstStyle>
            <a:lvl1pPr marL="0" indent="0">
              <a:buNone/>
              <a:defRPr sz="2400"/>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en-US"/>
              <a:t>Click to edit body text styles</a:t>
            </a:r>
          </a:p>
        </p:txBody>
      </p:sp>
      <p:sp>
        <p:nvSpPr>
          <p:cNvPr id="2" name="Title 1">
            <a:extLst>
              <a:ext uri="{FF2B5EF4-FFF2-40B4-BE49-F238E27FC236}">
                <a16:creationId xmlns:a16="http://schemas.microsoft.com/office/drawing/2014/main" id="{52CFA99E-1FCF-94DF-4B05-E5C6562EAB3E}"/>
              </a:ext>
            </a:extLst>
          </p:cNvPr>
          <p:cNvSpPr>
            <a:spLocks noGrp="1"/>
          </p:cNvSpPr>
          <p:nvPr>
            <p:ph type="title" hasCustomPrompt="1"/>
          </p:nvPr>
        </p:nvSpPr>
        <p:spPr>
          <a:xfrm>
            <a:off x="571852" y="2763665"/>
            <a:ext cx="2685155" cy="2055223"/>
          </a:xfrm>
        </p:spPr>
        <p:txBody>
          <a:bodyPr>
            <a:normAutofit/>
          </a:bodyPr>
          <a:lstStyle>
            <a:lvl1pPr>
              <a:defRPr sz="3500" b="1" cap="all" baseline="0">
                <a:solidFill>
                  <a:schemeClr val="bg1"/>
                </a:solidFill>
              </a:defRPr>
            </a:lvl1pPr>
          </a:lstStyle>
          <a:p>
            <a:r>
              <a:rPr lang="en-US"/>
              <a:t>CLICK TO EDIT MASTER TITLE STYLE</a:t>
            </a:r>
          </a:p>
        </p:txBody>
      </p:sp>
      <p:sp>
        <p:nvSpPr>
          <p:cNvPr id="12" name="Text Placeholder 11">
            <a:extLst>
              <a:ext uri="{FF2B5EF4-FFF2-40B4-BE49-F238E27FC236}">
                <a16:creationId xmlns:a16="http://schemas.microsoft.com/office/drawing/2014/main" id="{FA09E1A4-D8A0-B954-3778-2031DB4BB539}"/>
              </a:ext>
            </a:extLst>
          </p:cNvPr>
          <p:cNvSpPr>
            <a:spLocks noGrp="1"/>
          </p:cNvSpPr>
          <p:nvPr>
            <p:ph type="body" sz="quarter" idx="13" hasCustomPrompt="1"/>
          </p:nvPr>
        </p:nvSpPr>
        <p:spPr>
          <a:xfrm>
            <a:off x="571851" y="1583022"/>
            <a:ext cx="2685155" cy="980743"/>
          </a:xfrm>
        </p:spPr>
        <p:txBody>
          <a:bodyPr>
            <a:normAutofit/>
          </a:bodyPr>
          <a:lstStyle>
            <a:lvl1pPr marL="0" indent="0">
              <a:buFontTx/>
              <a:buNone/>
              <a:defRPr sz="2000" cap="all" spc="720" baseline="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SUBTITLE</a:t>
            </a:r>
          </a:p>
        </p:txBody>
      </p:sp>
      <p:sp>
        <p:nvSpPr>
          <p:cNvPr id="15" name="Text Placeholder 14">
            <a:extLst>
              <a:ext uri="{FF2B5EF4-FFF2-40B4-BE49-F238E27FC236}">
                <a16:creationId xmlns:a16="http://schemas.microsoft.com/office/drawing/2014/main" id="{97A336B5-4796-07D8-7145-6E166936CDC0}"/>
              </a:ext>
            </a:extLst>
          </p:cNvPr>
          <p:cNvSpPr>
            <a:spLocks noGrp="1"/>
          </p:cNvSpPr>
          <p:nvPr>
            <p:ph type="body" sz="quarter" idx="14" hasCustomPrompt="1"/>
          </p:nvPr>
        </p:nvSpPr>
        <p:spPr>
          <a:xfrm>
            <a:off x="4169979" y="1665432"/>
            <a:ext cx="7629908" cy="528504"/>
          </a:xfrm>
        </p:spPr>
        <p:txBody>
          <a:bodyPr>
            <a:normAutofit/>
          </a:bodyPr>
          <a:lstStyle>
            <a:lvl1pPr marL="0" indent="0" algn="l">
              <a:buFontTx/>
              <a:buNone/>
              <a:defRPr sz="2800" cap="all" baseline="0"/>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en-US"/>
              <a:t>CLICK TO EDIT TITLE COPY</a:t>
            </a:r>
          </a:p>
        </p:txBody>
      </p:sp>
      <p:sp>
        <p:nvSpPr>
          <p:cNvPr id="17" name="Slide Number Placeholder 5">
            <a:extLst>
              <a:ext uri="{FF2B5EF4-FFF2-40B4-BE49-F238E27FC236}">
                <a16:creationId xmlns:a16="http://schemas.microsoft.com/office/drawing/2014/main" id="{A0405737-6A53-C421-8142-C18992392B33}"/>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tx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2819282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F339928-08DB-9A46-C9C2-30AE2F4E3A7C}"/>
              </a:ext>
            </a:extLst>
          </p:cNvPr>
          <p:cNvSpPr/>
          <p:nvPr userDrawn="1"/>
        </p:nvSpPr>
        <p:spPr>
          <a:xfrm>
            <a:off x="3290825" y="442753"/>
            <a:ext cx="2835482" cy="16153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C66A0AE-A0E2-AC48-3EA3-C548C0CC9F48}"/>
              </a:ext>
            </a:extLst>
          </p:cNvPr>
          <p:cNvSpPr/>
          <p:nvPr userDrawn="1"/>
        </p:nvSpPr>
        <p:spPr>
          <a:xfrm>
            <a:off x="0" y="782514"/>
            <a:ext cx="3878284" cy="5573836"/>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F1E8A29-38A5-4201-2C39-F374A5E0E681}"/>
              </a:ext>
            </a:extLst>
          </p:cNvPr>
          <p:cNvSpPr/>
          <p:nvPr userDrawn="1"/>
        </p:nvSpPr>
        <p:spPr>
          <a:xfrm>
            <a:off x="0" y="1382569"/>
            <a:ext cx="5533901" cy="3207595"/>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7089B7F-D427-B7A8-89B6-973186AED69C}"/>
              </a:ext>
            </a:extLst>
          </p:cNvPr>
          <p:cNvSpPr>
            <a:spLocks noGrp="1"/>
          </p:cNvSpPr>
          <p:nvPr>
            <p:ph sz="half" idx="2" hasCustomPrompt="1"/>
          </p:nvPr>
        </p:nvSpPr>
        <p:spPr>
          <a:xfrm>
            <a:off x="6507678" y="2303813"/>
            <a:ext cx="5292208" cy="3727759"/>
          </a:xfrm>
        </p:spPr>
        <p:txBody>
          <a:bodyPr>
            <a:normAutofit/>
          </a:bodyPr>
          <a:lstStyle>
            <a:lvl1pPr marL="0" indent="0">
              <a:buNone/>
              <a:defRPr sz="2400"/>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en-US"/>
              <a:t>Click to edit body text styles</a:t>
            </a:r>
          </a:p>
        </p:txBody>
      </p:sp>
      <p:sp>
        <p:nvSpPr>
          <p:cNvPr id="7" name="Slide Number Placeholder 6">
            <a:extLst>
              <a:ext uri="{FF2B5EF4-FFF2-40B4-BE49-F238E27FC236}">
                <a16:creationId xmlns:a16="http://schemas.microsoft.com/office/drawing/2014/main" id="{C68A9C23-A43B-5A01-52EC-6F49D668A440}"/>
              </a:ext>
            </a:extLst>
          </p:cNvPr>
          <p:cNvSpPr>
            <a:spLocks noGrp="1"/>
          </p:cNvSpPr>
          <p:nvPr>
            <p:ph type="sldNum" sz="quarter" idx="12"/>
          </p:nvPr>
        </p:nvSpPr>
        <p:spPr>
          <a:xfrm>
            <a:off x="9056686" y="6356350"/>
            <a:ext cx="2743200" cy="365125"/>
          </a:xfrm>
          <a:prstGeom prst="rect">
            <a:avLst/>
          </a:prstGeom>
        </p:spPr>
        <p:txBody>
          <a:bodyPr/>
          <a:lstStyle/>
          <a:p>
            <a:fld id="{A6180AD6-37EC-8F43-81B2-635581D86ABC}" type="slidenum">
              <a:rPr lang="en-US" smtClean="0"/>
              <a:t>‹#›</a:t>
            </a:fld>
            <a:endParaRPr lang="en-US"/>
          </a:p>
        </p:txBody>
      </p:sp>
      <p:sp>
        <p:nvSpPr>
          <p:cNvPr id="2" name="Title 1">
            <a:extLst>
              <a:ext uri="{FF2B5EF4-FFF2-40B4-BE49-F238E27FC236}">
                <a16:creationId xmlns:a16="http://schemas.microsoft.com/office/drawing/2014/main" id="{52CFA99E-1FCF-94DF-4B05-E5C6562EAB3E}"/>
              </a:ext>
            </a:extLst>
          </p:cNvPr>
          <p:cNvSpPr>
            <a:spLocks noGrp="1"/>
          </p:cNvSpPr>
          <p:nvPr>
            <p:ph type="title" hasCustomPrompt="1"/>
          </p:nvPr>
        </p:nvSpPr>
        <p:spPr>
          <a:xfrm>
            <a:off x="571852" y="1822000"/>
            <a:ext cx="4582040" cy="1653026"/>
          </a:xfrm>
        </p:spPr>
        <p:txBody>
          <a:bodyPr/>
          <a:lstStyle>
            <a:lvl1pPr>
              <a:defRPr b="1" cap="all" baseline="0">
                <a:solidFill>
                  <a:schemeClr val="bg1"/>
                </a:solidFill>
              </a:defRPr>
            </a:lvl1pPr>
          </a:lstStyle>
          <a:p>
            <a:r>
              <a:rPr lang="en-US"/>
              <a:t>CLICK TO EDIT MASTER TITLE STYLE</a:t>
            </a:r>
          </a:p>
        </p:txBody>
      </p:sp>
      <p:sp>
        <p:nvSpPr>
          <p:cNvPr id="9" name="Rectangle 8">
            <a:extLst>
              <a:ext uri="{FF2B5EF4-FFF2-40B4-BE49-F238E27FC236}">
                <a16:creationId xmlns:a16="http://schemas.microsoft.com/office/drawing/2014/main" id="{767E60CE-7D03-C182-DC51-A569C8459541}"/>
              </a:ext>
            </a:extLst>
          </p:cNvPr>
          <p:cNvSpPr/>
          <p:nvPr userDrawn="1"/>
        </p:nvSpPr>
        <p:spPr>
          <a:xfrm>
            <a:off x="319159" y="386431"/>
            <a:ext cx="181682" cy="5969919"/>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FA09E1A4-D8A0-B954-3778-2031DB4BB539}"/>
              </a:ext>
            </a:extLst>
          </p:cNvPr>
          <p:cNvSpPr>
            <a:spLocks noGrp="1"/>
          </p:cNvSpPr>
          <p:nvPr>
            <p:ph type="body" sz="quarter" idx="13" hasCustomPrompt="1"/>
          </p:nvPr>
        </p:nvSpPr>
        <p:spPr>
          <a:xfrm>
            <a:off x="571851" y="3644906"/>
            <a:ext cx="4582040" cy="630237"/>
          </a:xfrm>
        </p:spPr>
        <p:txBody>
          <a:bodyPr>
            <a:normAutofit/>
          </a:bodyPr>
          <a:lstStyle>
            <a:lvl1pPr marL="0" indent="0">
              <a:buFontTx/>
              <a:buNone/>
              <a:defRPr sz="2000" cap="all" spc="720" baseline="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SUBTITLE</a:t>
            </a:r>
          </a:p>
        </p:txBody>
      </p:sp>
      <p:sp>
        <p:nvSpPr>
          <p:cNvPr id="15" name="Text Placeholder 14">
            <a:extLst>
              <a:ext uri="{FF2B5EF4-FFF2-40B4-BE49-F238E27FC236}">
                <a16:creationId xmlns:a16="http://schemas.microsoft.com/office/drawing/2014/main" id="{97A336B5-4796-07D8-7145-6E166936CDC0}"/>
              </a:ext>
            </a:extLst>
          </p:cNvPr>
          <p:cNvSpPr>
            <a:spLocks noGrp="1"/>
          </p:cNvSpPr>
          <p:nvPr>
            <p:ph type="body" sz="quarter" idx="14" hasCustomPrompt="1"/>
          </p:nvPr>
        </p:nvSpPr>
        <p:spPr>
          <a:xfrm>
            <a:off x="6507677" y="1665432"/>
            <a:ext cx="5292209" cy="528504"/>
          </a:xfrm>
        </p:spPr>
        <p:txBody>
          <a:bodyPr>
            <a:normAutofit/>
          </a:bodyPr>
          <a:lstStyle>
            <a:lvl1pPr marL="0" indent="0" algn="l">
              <a:buFontTx/>
              <a:buNone/>
              <a:defRPr sz="2800" cap="all" baseline="0"/>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en-US"/>
              <a:t>CLICK TO EDIT TITLE COPY</a:t>
            </a:r>
          </a:p>
        </p:txBody>
      </p:sp>
      <p:sp>
        <p:nvSpPr>
          <p:cNvPr id="26" name="Rectangle 25">
            <a:extLst>
              <a:ext uri="{FF2B5EF4-FFF2-40B4-BE49-F238E27FC236}">
                <a16:creationId xmlns:a16="http://schemas.microsoft.com/office/drawing/2014/main" id="{4FF45611-2E04-9750-20F0-7ED0E6AB6E0A}"/>
              </a:ext>
            </a:extLst>
          </p:cNvPr>
          <p:cNvSpPr/>
          <p:nvPr userDrawn="1"/>
        </p:nvSpPr>
        <p:spPr>
          <a:xfrm rot="5400000">
            <a:off x="11361737" y="-693737"/>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7610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67D352-0EF6-9CC1-A28E-4A34BB1388FE}"/>
              </a:ext>
            </a:extLst>
          </p:cNvPr>
          <p:cNvSpPr>
            <a:spLocks noGrp="1"/>
          </p:cNvSpPr>
          <p:nvPr>
            <p:ph type="dt" sz="half" idx="10"/>
          </p:nvPr>
        </p:nvSpPr>
        <p:spPr/>
        <p:txBody>
          <a:bodyPr/>
          <a:lstStyle/>
          <a:p>
            <a:endParaRPr lang="en-US"/>
          </a:p>
        </p:txBody>
      </p:sp>
      <p:pic>
        <p:nvPicPr>
          <p:cNvPr id="5" name="Picture 4">
            <a:extLst>
              <a:ext uri="{FF2B5EF4-FFF2-40B4-BE49-F238E27FC236}">
                <a16:creationId xmlns:a16="http://schemas.microsoft.com/office/drawing/2014/main" id="{7A0C107D-A4E9-5A97-3D4E-8FD0224B6D17}"/>
              </a:ext>
            </a:extLst>
          </p:cNvPr>
          <p:cNvPicPr>
            <a:picLocks noChangeAspect="1"/>
          </p:cNvPicPr>
          <p:nvPr userDrawn="1"/>
        </p:nvPicPr>
        <p:blipFill>
          <a:blip r:embed="rId2"/>
          <a:stretch>
            <a:fillRect/>
          </a:stretch>
        </p:blipFill>
        <p:spPr>
          <a:xfrm>
            <a:off x="0" y="304800"/>
            <a:ext cx="6553200" cy="6553200"/>
          </a:xfrm>
          <a:prstGeom prst="rect">
            <a:avLst/>
          </a:prstGeom>
        </p:spPr>
      </p:pic>
      <p:sp>
        <p:nvSpPr>
          <p:cNvPr id="3" name="Rectangle 2">
            <a:extLst>
              <a:ext uri="{FF2B5EF4-FFF2-40B4-BE49-F238E27FC236}">
                <a16:creationId xmlns:a16="http://schemas.microsoft.com/office/drawing/2014/main" id="{D6940F26-49C6-23F5-89C8-497750D7300B}"/>
              </a:ext>
            </a:extLst>
          </p:cNvPr>
          <p:cNvSpPr/>
          <p:nvPr userDrawn="1"/>
        </p:nvSpPr>
        <p:spPr>
          <a:xfrm>
            <a:off x="0" y="8484"/>
            <a:ext cx="447290" cy="6841032"/>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5">
            <a:extLst>
              <a:ext uri="{FF2B5EF4-FFF2-40B4-BE49-F238E27FC236}">
                <a16:creationId xmlns:a16="http://schemas.microsoft.com/office/drawing/2014/main" id="{14644A31-493B-D57C-32FB-7DB4B3EB0538}"/>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tx1"/>
                </a:solidFill>
                <a:latin typeface="Franklin Gothic Medium" panose="020B0603020102020204" pitchFamily="34" charset="0"/>
              </a:defRPr>
            </a:lvl1pPr>
          </a:lstStyle>
          <a:p>
            <a:fld id="{A6180AD6-37EC-8F43-81B2-635581D86ABC}" type="slidenum">
              <a:rPr lang="en-US" smtClean="0"/>
              <a:pPr/>
              <a:t>‹#›</a:t>
            </a:fld>
            <a:endParaRPr lang="en-US"/>
          </a:p>
        </p:txBody>
      </p:sp>
      <p:sp>
        <p:nvSpPr>
          <p:cNvPr id="7" name="Picture Placeholder 6">
            <a:extLst>
              <a:ext uri="{FF2B5EF4-FFF2-40B4-BE49-F238E27FC236}">
                <a16:creationId xmlns:a16="http://schemas.microsoft.com/office/drawing/2014/main" id="{BBEBDDEF-F863-2B0F-B9A5-8FEC3CC42A27}"/>
              </a:ext>
            </a:extLst>
          </p:cNvPr>
          <p:cNvSpPr>
            <a:spLocks noGrp="1"/>
          </p:cNvSpPr>
          <p:nvPr>
            <p:ph type="pic" sz="quarter" idx="13"/>
          </p:nvPr>
        </p:nvSpPr>
        <p:spPr>
          <a:xfrm>
            <a:off x="6553201" y="2997843"/>
            <a:ext cx="5130972" cy="3025925"/>
          </a:xfrm>
        </p:spPr>
        <p:txBody>
          <a:bodyPr/>
          <a:lstStyle/>
          <a:p>
            <a:endParaRPr lang="en-US"/>
          </a:p>
        </p:txBody>
      </p:sp>
    </p:spTree>
    <p:extLst>
      <p:ext uri="{BB962C8B-B14F-4D97-AF65-F5344CB8AC3E}">
        <p14:creationId xmlns:p14="http://schemas.microsoft.com/office/powerpoint/2010/main" val="495881455"/>
      </p:ext>
    </p:extLst>
  </p:cSld>
  <p:clrMapOvr>
    <a:masterClrMapping/>
  </p:clrMapOvr>
  <p:extLst>
    <p:ext uri="{DCECCB84-F9BA-43D5-87BE-67443E8EF086}">
      <p15:sldGuideLst xmlns:p15="http://schemas.microsoft.com/office/powerpoint/2012/main">
        <p15:guide id="1" orient="horz" pos="3864"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eft side 4">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CF0998A-87D1-9173-5A78-3A6BBAFDA455}"/>
              </a:ext>
            </a:extLst>
          </p:cNvPr>
          <p:cNvSpPr/>
          <p:nvPr userDrawn="1"/>
        </p:nvSpPr>
        <p:spPr>
          <a:xfrm>
            <a:off x="10272" y="1233772"/>
            <a:ext cx="1767644" cy="527675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8C73C4C-D68D-FB00-6036-58EC8B0B0F56}"/>
              </a:ext>
            </a:extLst>
          </p:cNvPr>
          <p:cNvSpPr/>
          <p:nvPr userDrawn="1"/>
        </p:nvSpPr>
        <p:spPr>
          <a:xfrm>
            <a:off x="1777915" y="2894"/>
            <a:ext cx="399614" cy="6855105"/>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BED447E-7026-8C75-239A-DADC970B6C55}"/>
              </a:ext>
            </a:extLst>
          </p:cNvPr>
          <p:cNvSpPr/>
          <p:nvPr userDrawn="1"/>
        </p:nvSpPr>
        <p:spPr>
          <a:xfrm>
            <a:off x="0" y="3236976"/>
            <a:ext cx="3675888" cy="2987194"/>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62E563A-C18C-DACC-FCAB-A337377B0A2C}"/>
              </a:ext>
            </a:extLst>
          </p:cNvPr>
          <p:cNvSpPr/>
          <p:nvPr userDrawn="1"/>
        </p:nvSpPr>
        <p:spPr>
          <a:xfrm rot="5400000">
            <a:off x="11361737" y="-693737"/>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CFA99E-1FCF-94DF-4B05-E5C6562EAB3E}"/>
              </a:ext>
            </a:extLst>
          </p:cNvPr>
          <p:cNvSpPr>
            <a:spLocks noGrp="1"/>
          </p:cNvSpPr>
          <p:nvPr>
            <p:ph type="title" hasCustomPrompt="1"/>
          </p:nvPr>
        </p:nvSpPr>
        <p:spPr>
          <a:xfrm>
            <a:off x="352118" y="4209472"/>
            <a:ext cx="3251211" cy="1629490"/>
          </a:xfrm>
        </p:spPr>
        <p:txBody>
          <a:bodyPr>
            <a:normAutofit/>
          </a:bodyPr>
          <a:lstStyle>
            <a:lvl1pPr>
              <a:defRPr sz="3500" b="1" cap="all" baseline="0">
                <a:solidFill>
                  <a:schemeClr val="bg1"/>
                </a:solidFill>
              </a:defRPr>
            </a:lvl1pPr>
          </a:lstStyle>
          <a:p>
            <a:r>
              <a:rPr lang="en-US"/>
              <a:t>CLICK TO EDIT MASTER TITLE STYLE</a:t>
            </a:r>
          </a:p>
        </p:txBody>
      </p:sp>
      <p:sp>
        <p:nvSpPr>
          <p:cNvPr id="12" name="Text Placeholder 11">
            <a:extLst>
              <a:ext uri="{FF2B5EF4-FFF2-40B4-BE49-F238E27FC236}">
                <a16:creationId xmlns:a16="http://schemas.microsoft.com/office/drawing/2014/main" id="{FA09E1A4-D8A0-B954-3778-2031DB4BB539}"/>
              </a:ext>
            </a:extLst>
          </p:cNvPr>
          <p:cNvSpPr>
            <a:spLocks noGrp="1"/>
          </p:cNvSpPr>
          <p:nvPr>
            <p:ph type="body" sz="quarter" idx="13" hasCustomPrompt="1"/>
          </p:nvPr>
        </p:nvSpPr>
        <p:spPr>
          <a:xfrm>
            <a:off x="352117" y="3559426"/>
            <a:ext cx="3251211" cy="421775"/>
          </a:xfrm>
        </p:spPr>
        <p:txBody>
          <a:bodyPr>
            <a:normAutofit/>
          </a:bodyPr>
          <a:lstStyle>
            <a:lvl1pPr marL="0" indent="0">
              <a:buFontTx/>
              <a:buNone/>
              <a:defRPr sz="2000" cap="all" spc="720" baseline="0">
                <a:solidFill>
                  <a:srgbClr val="DFAC36"/>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SUBTITLE</a:t>
            </a:r>
          </a:p>
        </p:txBody>
      </p:sp>
      <p:sp>
        <p:nvSpPr>
          <p:cNvPr id="11" name="Slide Number Placeholder 5">
            <a:extLst>
              <a:ext uri="{FF2B5EF4-FFF2-40B4-BE49-F238E27FC236}">
                <a16:creationId xmlns:a16="http://schemas.microsoft.com/office/drawing/2014/main" id="{194E7AD1-5F3A-73A7-F57E-52386A184CA5}"/>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tx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2373388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Left s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699448-AD4A-8FD7-0A5A-A7C6A56A4A72}"/>
              </a:ext>
            </a:extLst>
          </p:cNvPr>
          <p:cNvSpPr/>
          <p:nvPr userDrawn="1"/>
        </p:nvSpPr>
        <p:spPr>
          <a:xfrm>
            <a:off x="0" y="8484"/>
            <a:ext cx="4233672" cy="6849516"/>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2261AD-7F38-36C7-AA3C-8DE53A1B4D8E}"/>
              </a:ext>
            </a:extLst>
          </p:cNvPr>
          <p:cNvSpPr/>
          <p:nvPr userDrawn="1"/>
        </p:nvSpPr>
        <p:spPr>
          <a:xfrm>
            <a:off x="0" y="8484"/>
            <a:ext cx="447290" cy="6841032"/>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B320B98-B8B1-56FA-76F5-65C782874F80}"/>
              </a:ext>
            </a:extLst>
          </p:cNvPr>
          <p:cNvSpPr/>
          <p:nvPr userDrawn="1"/>
        </p:nvSpPr>
        <p:spPr>
          <a:xfrm rot="5400000">
            <a:off x="2890737" y="3970153"/>
            <a:ext cx="244421" cy="276644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62E563A-C18C-DACC-FCAB-A337377B0A2C}"/>
              </a:ext>
            </a:extLst>
          </p:cNvPr>
          <p:cNvSpPr/>
          <p:nvPr userDrawn="1"/>
        </p:nvSpPr>
        <p:spPr>
          <a:xfrm rot="5400000">
            <a:off x="11361737" y="-693737"/>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CFA99E-1FCF-94DF-4B05-E5C6562EAB3E}"/>
              </a:ext>
            </a:extLst>
          </p:cNvPr>
          <p:cNvSpPr>
            <a:spLocks noGrp="1"/>
          </p:cNvSpPr>
          <p:nvPr>
            <p:ph type="title" hasCustomPrompt="1"/>
          </p:nvPr>
        </p:nvSpPr>
        <p:spPr>
          <a:xfrm>
            <a:off x="714876" y="3234112"/>
            <a:ext cx="3251211" cy="1629490"/>
          </a:xfrm>
        </p:spPr>
        <p:txBody>
          <a:bodyPr>
            <a:normAutofit/>
          </a:bodyPr>
          <a:lstStyle>
            <a:lvl1pPr>
              <a:defRPr sz="3500" b="1" cap="all" baseline="0">
                <a:solidFill>
                  <a:schemeClr val="bg1"/>
                </a:solidFill>
              </a:defRPr>
            </a:lvl1pPr>
          </a:lstStyle>
          <a:p>
            <a:r>
              <a:rPr lang="en-US"/>
              <a:t>CLICK TO EDIT MASTER TITLE STYLE</a:t>
            </a:r>
          </a:p>
        </p:txBody>
      </p:sp>
      <p:sp>
        <p:nvSpPr>
          <p:cNvPr id="12" name="Text Placeholder 11">
            <a:extLst>
              <a:ext uri="{FF2B5EF4-FFF2-40B4-BE49-F238E27FC236}">
                <a16:creationId xmlns:a16="http://schemas.microsoft.com/office/drawing/2014/main" id="{FA09E1A4-D8A0-B954-3778-2031DB4BB539}"/>
              </a:ext>
            </a:extLst>
          </p:cNvPr>
          <p:cNvSpPr>
            <a:spLocks noGrp="1"/>
          </p:cNvSpPr>
          <p:nvPr>
            <p:ph type="body" sz="quarter" idx="13" hasCustomPrompt="1"/>
          </p:nvPr>
        </p:nvSpPr>
        <p:spPr>
          <a:xfrm>
            <a:off x="714875" y="2584066"/>
            <a:ext cx="3251211" cy="421775"/>
          </a:xfrm>
        </p:spPr>
        <p:txBody>
          <a:bodyPr>
            <a:normAutofit/>
          </a:bodyPr>
          <a:lstStyle>
            <a:lvl1pPr marL="0" indent="0">
              <a:buFontTx/>
              <a:buNone/>
              <a:defRPr sz="2000" cap="all" spc="720" baseline="0">
                <a:solidFill>
                  <a:srgbClr val="DFAC36"/>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SUBTITLE</a:t>
            </a:r>
          </a:p>
        </p:txBody>
      </p:sp>
      <p:sp>
        <p:nvSpPr>
          <p:cNvPr id="10" name="Slide Number Placeholder 5">
            <a:extLst>
              <a:ext uri="{FF2B5EF4-FFF2-40B4-BE49-F238E27FC236}">
                <a16:creationId xmlns:a16="http://schemas.microsoft.com/office/drawing/2014/main" id="{CC47390E-0F24-F149-0676-42107BB33046}"/>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tx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751473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eft Divider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67D352-0EF6-9CC1-A28E-4A34BB1388FE}"/>
              </a:ext>
            </a:extLst>
          </p:cNvPr>
          <p:cNvSpPr>
            <a:spLocks noGrp="1"/>
          </p:cNvSpPr>
          <p:nvPr>
            <p:ph type="dt" sz="half" idx="10"/>
          </p:nvPr>
        </p:nvSpPr>
        <p:spPr/>
        <p:txBody>
          <a:bodyPr/>
          <a:lstStyle/>
          <a:p>
            <a:endParaRPr lang="en-US"/>
          </a:p>
        </p:txBody>
      </p:sp>
      <p:pic>
        <p:nvPicPr>
          <p:cNvPr id="5" name="Picture 4">
            <a:extLst>
              <a:ext uri="{FF2B5EF4-FFF2-40B4-BE49-F238E27FC236}">
                <a16:creationId xmlns:a16="http://schemas.microsoft.com/office/drawing/2014/main" id="{7A0C107D-A4E9-5A97-3D4E-8FD0224B6D17}"/>
              </a:ext>
            </a:extLst>
          </p:cNvPr>
          <p:cNvPicPr>
            <a:picLocks noChangeAspect="1"/>
          </p:cNvPicPr>
          <p:nvPr userDrawn="1"/>
        </p:nvPicPr>
        <p:blipFill>
          <a:blip r:embed="rId2"/>
          <a:stretch>
            <a:fillRect/>
          </a:stretch>
        </p:blipFill>
        <p:spPr>
          <a:xfrm>
            <a:off x="0" y="304800"/>
            <a:ext cx="6553200" cy="6553200"/>
          </a:xfrm>
          <a:prstGeom prst="rect">
            <a:avLst/>
          </a:prstGeom>
        </p:spPr>
      </p:pic>
      <p:sp>
        <p:nvSpPr>
          <p:cNvPr id="3" name="Content Placeholder 2">
            <a:extLst>
              <a:ext uri="{FF2B5EF4-FFF2-40B4-BE49-F238E27FC236}">
                <a16:creationId xmlns:a16="http://schemas.microsoft.com/office/drawing/2014/main" id="{90FF0247-3D04-F073-9469-2E8974DC2E7C}"/>
              </a:ext>
            </a:extLst>
          </p:cNvPr>
          <p:cNvSpPr>
            <a:spLocks noGrp="1"/>
          </p:cNvSpPr>
          <p:nvPr>
            <p:ph idx="1"/>
          </p:nvPr>
        </p:nvSpPr>
        <p:spPr>
          <a:xfrm>
            <a:off x="6926579" y="987425"/>
            <a:ext cx="4854255" cy="5173345"/>
          </a:xfrm>
        </p:spPr>
        <p:txBody>
          <a:bodyPr/>
          <a:lstStyle>
            <a:lvl1pPr marL="0" indent="0">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6">
            <a:extLst>
              <a:ext uri="{FF2B5EF4-FFF2-40B4-BE49-F238E27FC236}">
                <a16:creationId xmlns:a16="http://schemas.microsoft.com/office/drawing/2014/main" id="{DFCB714A-FB56-E5C2-1AFB-ED52BFACD298}"/>
              </a:ext>
            </a:extLst>
          </p:cNvPr>
          <p:cNvSpPr>
            <a:spLocks noGrp="1"/>
          </p:cNvSpPr>
          <p:nvPr>
            <p:ph type="sldNum" sz="quarter" idx="12"/>
          </p:nvPr>
        </p:nvSpPr>
        <p:spPr>
          <a:xfrm>
            <a:off x="9037635" y="6300470"/>
            <a:ext cx="2743200" cy="365125"/>
          </a:xfrm>
          <a:prstGeom prst="rect">
            <a:avLst/>
          </a:prstGeom>
        </p:spPr>
        <p:txBody>
          <a:bodyPr/>
          <a:lstStyle/>
          <a:p>
            <a:fld id="{A6180AD6-37EC-8F43-81B2-635581D86ABC}" type="slidenum">
              <a:rPr lang="en-US" smtClean="0"/>
              <a:t>‹#›</a:t>
            </a:fld>
            <a:endParaRPr lang="en-US"/>
          </a:p>
        </p:txBody>
      </p:sp>
      <p:sp>
        <p:nvSpPr>
          <p:cNvPr id="6" name="Title 1">
            <a:extLst>
              <a:ext uri="{FF2B5EF4-FFF2-40B4-BE49-F238E27FC236}">
                <a16:creationId xmlns:a16="http://schemas.microsoft.com/office/drawing/2014/main" id="{11512ED1-F48A-B4C8-A561-75BE4365CF65}"/>
              </a:ext>
            </a:extLst>
          </p:cNvPr>
          <p:cNvSpPr>
            <a:spLocks noGrp="1"/>
          </p:cNvSpPr>
          <p:nvPr>
            <p:ph type="title" hasCustomPrompt="1"/>
          </p:nvPr>
        </p:nvSpPr>
        <p:spPr>
          <a:xfrm>
            <a:off x="571852" y="1822000"/>
            <a:ext cx="4582040" cy="1653026"/>
          </a:xfrm>
        </p:spPr>
        <p:txBody>
          <a:bodyPr/>
          <a:lstStyle>
            <a:lvl1pPr>
              <a:defRPr b="1" cap="all" baseline="0">
                <a:solidFill>
                  <a:schemeClr val="bg1"/>
                </a:solidFill>
              </a:defRPr>
            </a:lvl1pPr>
          </a:lstStyle>
          <a:p>
            <a:r>
              <a:rPr lang="en-US"/>
              <a:t>CLICK TO EDIT MASTER TITLE STYLE</a:t>
            </a:r>
          </a:p>
        </p:txBody>
      </p:sp>
      <p:sp>
        <p:nvSpPr>
          <p:cNvPr id="7" name="Text Placeholder 11">
            <a:extLst>
              <a:ext uri="{FF2B5EF4-FFF2-40B4-BE49-F238E27FC236}">
                <a16:creationId xmlns:a16="http://schemas.microsoft.com/office/drawing/2014/main" id="{282BE4DB-9CC9-F979-F07F-6627FA9D35CB}"/>
              </a:ext>
            </a:extLst>
          </p:cNvPr>
          <p:cNvSpPr>
            <a:spLocks noGrp="1"/>
          </p:cNvSpPr>
          <p:nvPr>
            <p:ph type="body" sz="quarter" idx="13" hasCustomPrompt="1"/>
          </p:nvPr>
        </p:nvSpPr>
        <p:spPr>
          <a:xfrm>
            <a:off x="571851" y="3644906"/>
            <a:ext cx="4582040" cy="630237"/>
          </a:xfrm>
        </p:spPr>
        <p:txBody>
          <a:bodyPr>
            <a:normAutofit/>
          </a:bodyPr>
          <a:lstStyle>
            <a:lvl1pPr marL="0" indent="0">
              <a:buFontTx/>
              <a:buNone/>
              <a:defRPr sz="2000" cap="all" spc="720" baseline="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SUBTITLE</a:t>
            </a:r>
          </a:p>
        </p:txBody>
      </p:sp>
    </p:spTree>
    <p:extLst>
      <p:ext uri="{BB962C8B-B14F-4D97-AF65-F5344CB8AC3E}">
        <p14:creationId xmlns:p14="http://schemas.microsoft.com/office/powerpoint/2010/main" val="23485456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eft 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A570CFE-3DA2-FD98-E739-42184A92F3A2}"/>
              </a:ext>
            </a:extLst>
          </p:cNvPr>
          <p:cNvSpPr/>
          <p:nvPr userDrawn="1"/>
        </p:nvSpPr>
        <p:spPr>
          <a:xfrm rot="5400000">
            <a:off x="5743540" y="395080"/>
            <a:ext cx="700544" cy="12225298"/>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6094E766-BC4D-0B80-9883-54C0CB4EC6B4}"/>
              </a:ext>
            </a:extLst>
          </p:cNvPr>
          <p:cNvSpPr>
            <a:spLocks noGrp="1"/>
          </p:cNvSpPr>
          <p:nvPr>
            <p:ph type="sldNum" sz="quarter" idx="12"/>
          </p:nvPr>
        </p:nvSpPr>
        <p:spPr>
          <a:xfrm>
            <a:off x="9022080" y="6356350"/>
            <a:ext cx="2743200" cy="365125"/>
          </a:xfrm>
          <a:prstGeom prst="rect">
            <a:avLst/>
          </a:prstGeom>
        </p:spPr>
        <p:txBody>
          <a:bodyPr/>
          <a:lstStyle/>
          <a:p>
            <a:fld id="{A6180AD6-37EC-8F43-81B2-635581D86ABC}" type="slidenum">
              <a:rPr lang="en-US" smtClean="0"/>
              <a:t>‹#›</a:t>
            </a:fld>
            <a:endParaRPr lang="en-US"/>
          </a:p>
        </p:txBody>
      </p:sp>
      <p:sp>
        <p:nvSpPr>
          <p:cNvPr id="6" name="Rectangle 5">
            <a:extLst>
              <a:ext uri="{FF2B5EF4-FFF2-40B4-BE49-F238E27FC236}">
                <a16:creationId xmlns:a16="http://schemas.microsoft.com/office/drawing/2014/main" id="{74144EFD-A599-0348-893E-511FA1519738}"/>
              </a:ext>
            </a:extLst>
          </p:cNvPr>
          <p:cNvSpPr/>
          <p:nvPr userDrawn="1"/>
        </p:nvSpPr>
        <p:spPr>
          <a:xfrm rot="5400000">
            <a:off x="11080165" y="-918360"/>
            <a:ext cx="215337" cy="2037257"/>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9B53E00-262C-F038-281D-23F2150E4C51}"/>
              </a:ext>
            </a:extLst>
          </p:cNvPr>
          <p:cNvSpPr/>
          <p:nvPr userDrawn="1"/>
        </p:nvSpPr>
        <p:spPr>
          <a:xfrm rot="5400000">
            <a:off x="1192230" y="-1211066"/>
            <a:ext cx="861038" cy="328317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9213F2F-46C0-F452-5304-E966E004B1C0}"/>
              </a:ext>
            </a:extLst>
          </p:cNvPr>
          <p:cNvSpPr/>
          <p:nvPr userDrawn="1"/>
        </p:nvSpPr>
        <p:spPr>
          <a:xfrm>
            <a:off x="-18837" y="2894"/>
            <a:ext cx="799229" cy="685510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E31E21A-457A-A5F5-3A1D-2DAF15F0E7E0}"/>
              </a:ext>
            </a:extLst>
          </p:cNvPr>
          <p:cNvSpPr/>
          <p:nvPr userDrawn="1"/>
        </p:nvSpPr>
        <p:spPr>
          <a:xfrm>
            <a:off x="-18836" y="789356"/>
            <a:ext cx="4082398" cy="2555276"/>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627A1B21-0223-7B38-EDC2-A13827B1CE48}"/>
              </a:ext>
            </a:extLst>
          </p:cNvPr>
          <p:cNvSpPr>
            <a:spLocks noGrp="1"/>
          </p:cNvSpPr>
          <p:nvPr>
            <p:ph type="body" sz="quarter" idx="13" hasCustomPrompt="1"/>
          </p:nvPr>
        </p:nvSpPr>
        <p:spPr>
          <a:xfrm>
            <a:off x="780393" y="2066994"/>
            <a:ext cx="3133686" cy="1007062"/>
          </a:xfrm>
        </p:spPr>
        <p:txBody>
          <a:bodyPr>
            <a:noAutofit/>
          </a:bodyPr>
          <a:lstStyle>
            <a:lvl1pPr marL="0" indent="0" algn="l">
              <a:buNone/>
              <a:defRPr sz="2000" spc="600">
                <a:solidFill>
                  <a:srgbClr val="DFAC36"/>
                </a:solidFill>
              </a:defRPr>
            </a:lvl1pPr>
            <a:lvl2pPr marL="457200" indent="0" algn="l">
              <a:buNone/>
              <a:defRPr sz="2000" spc="600">
                <a:solidFill>
                  <a:srgbClr val="DFAC36"/>
                </a:solidFill>
              </a:defRPr>
            </a:lvl2pPr>
            <a:lvl3pPr marL="914400" indent="0" algn="l">
              <a:buNone/>
              <a:defRPr sz="2000" spc="600">
                <a:solidFill>
                  <a:srgbClr val="DFAC36"/>
                </a:solidFill>
              </a:defRPr>
            </a:lvl3pPr>
            <a:lvl4pPr marL="1371600" indent="0" algn="l">
              <a:buNone/>
              <a:defRPr sz="2000" spc="600">
                <a:solidFill>
                  <a:srgbClr val="DFAC36"/>
                </a:solidFill>
              </a:defRPr>
            </a:lvl4pPr>
            <a:lvl5pPr marL="1828800" indent="0" algn="l">
              <a:buNone/>
              <a:defRPr sz="2000" spc="600">
                <a:solidFill>
                  <a:srgbClr val="DFAC36"/>
                </a:solidFill>
              </a:defRPr>
            </a:lvl5pPr>
          </a:lstStyle>
          <a:p>
            <a:pPr lvl="0"/>
            <a:r>
              <a:rPr lang="en-US"/>
              <a:t>CLICK TO EDIT TEXT STYLES</a:t>
            </a:r>
          </a:p>
        </p:txBody>
      </p:sp>
      <p:sp>
        <p:nvSpPr>
          <p:cNvPr id="14" name="Title 13">
            <a:extLst>
              <a:ext uri="{FF2B5EF4-FFF2-40B4-BE49-F238E27FC236}">
                <a16:creationId xmlns:a16="http://schemas.microsoft.com/office/drawing/2014/main" id="{F7060204-8840-1E80-0BA1-EA5EE92A6067}"/>
              </a:ext>
            </a:extLst>
          </p:cNvPr>
          <p:cNvSpPr>
            <a:spLocks noGrp="1"/>
          </p:cNvSpPr>
          <p:nvPr>
            <p:ph type="title" hasCustomPrompt="1"/>
          </p:nvPr>
        </p:nvSpPr>
        <p:spPr>
          <a:xfrm>
            <a:off x="780392" y="1093952"/>
            <a:ext cx="3133686" cy="1007062"/>
          </a:xfrm>
        </p:spPr>
        <p:txBody>
          <a:bodyPr/>
          <a:lstStyle>
            <a:lvl1pPr>
              <a:defRPr>
                <a:solidFill>
                  <a:schemeClr val="bg1"/>
                </a:solidFill>
              </a:defRPr>
            </a:lvl1pPr>
          </a:lstStyle>
          <a:p>
            <a:r>
              <a:rPr lang="en-US"/>
              <a:t>Click To Edit</a:t>
            </a:r>
          </a:p>
        </p:txBody>
      </p:sp>
    </p:spTree>
    <p:extLst>
      <p:ext uri="{BB962C8B-B14F-4D97-AF65-F5344CB8AC3E}">
        <p14:creationId xmlns:p14="http://schemas.microsoft.com/office/powerpoint/2010/main" val="2403576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4684-4CDE-A6AF-808A-5D044D2EB6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14F013-4496-94D6-C2CC-386C8A9116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7752AE-7CD5-34C3-A076-DF2B5CF14CAF}"/>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CE8AB6CE-9ECC-6423-2B8C-FF0840D032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951D5C-E16F-3E4B-7448-6C596A843732}"/>
              </a:ext>
            </a:extLst>
          </p:cNvPr>
          <p:cNvSpPr>
            <a:spLocks noGrp="1"/>
          </p:cNvSpPr>
          <p:nvPr>
            <p:ph type="sldNum" sz="quarter" idx="12"/>
          </p:nvPr>
        </p:nvSpPr>
        <p:spPr>
          <a:xfrm>
            <a:off x="8610600" y="6356350"/>
            <a:ext cx="2743200" cy="365125"/>
          </a:xfrm>
          <a:prstGeom prst="rect">
            <a:avLst/>
          </a:prstGeom>
        </p:spPr>
        <p:txBody>
          <a:bodyPr/>
          <a:lstStyle/>
          <a:p>
            <a:fld id="{A6180AD6-37EC-8F43-81B2-635581D86ABC}" type="slidenum">
              <a:rPr lang="en-US" smtClean="0"/>
              <a:t>‹#›</a:t>
            </a:fld>
            <a:endParaRPr lang="en-US"/>
          </a:p>
        </p:txBody>
      </p:sp>
    </p:spTree>
    <p:extLst>
      <p:ext uri="{BB962C8B-B14F-4D97-AF65-F5344CB8AC3E}">
        <p14:creationId xmlns:p14="http://schemas.microsoft.com/office/powerpoint/2010/main" val="41062188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2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C6B88-4E0A-228D-E888-D1A7A053CC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BE131C-11CA-93CF-C7E7-E3B7396395B6}"/>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B122D578-D84C-A614-78B0-C6011DA46645}"/>
              </a:ext>
            </a:extLst>
          </p:cNvPr>
          <p:cNvSpPr>
            <a:spLocks noGrp="1"/>
          </p:cNvSpPr>
          <p:nvPr>
            <p:ph type="ftr" sz="quarter" idx="11"/>
          </p:nvPr>
        </p:nvSpPr>
        <p:spPr/>
        <p:txBody>
          <a:bodyPr/>
          <a:lstStyle/>
          <a:p>
            <a:endParaRPr lang="en-US"/>
          </a:p>
        </p:txBody>
      </p:sp>
      <p:sp>
        <p:nvSpPr>
          <p:cNvPr id="6" name="Rectangle 5">
            <a:extLst>
              <a:ext uri="{FF2B5EF4-FFF2-40B4-BE49-F238E27FC236}">
                <a16:creationId xmlns:a16="http://schemas.microsoft.com/office/drawing/2014/main" id="{5DFF80C5-8CDB-1064-AEBF-718C840213FB}"/>
              </a:ext>
            </a:extLst>
          </p:cNvPr>
          <p:cNvSpPr/>
          <p:nvPr userDrawn="1"/>
        </p:nvSpPr>
        <p:spPr>
          <a:xfrm>
            <a:off x="838200" y="1599881"/>
            <a:ext cx="6146104" cy="90807"/>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lide Number Placeholder 5">
            <a:extLst>
              <a:ext uri="{FF2B5EF4-FFF2-40B4-BE49-F238E27FC236}">
                <a16:creationId xmlns:a16="http://schemas.microsoft.com/office/drawing/2014/main" id="{A3008747-D57D-D902-5073-6ACBE4519967}"/>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tx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16825312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C6B88-4E0A-228D-E888-D1A7A053CC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BE131C-11CA-93CF-C7E7-E3B7396395B6}"/>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B122D578-D84C-A614-78B0-C6011DA46645}"/>
              </a:ext>
            </a:extLst>
          </p:cNvPr>
          <p:cNvSpPr>
            <a:spLocks noGrp="1"/>
          </p:cNvSpPr>
          <p:nvPr>
            <p:ph type="ftr" sz="quarter" idx="11"/>
          </p:nvPr>
        </p:nvSpPr>
        <p:spPr/>
        <p:txBody>
          <a:bodyPr/>
          <a:lstStyle/>
          <a:p>
            <a:endParaRPr lang="en-US"/>
          </a:p>
        </p:txBody>
      </p:sp>
      <p:sp>
        <p:nvSpPr>
          <p:cNvPr id="6" name="Rectangle 5">
            <a:extLst>
              <a:ext uri="{FF2B5EF4-FFF2-40B4-BE49-F238E27FC236}">
                <a16:creationId xmlns:a16="http://schemas.microsoft.com/office/drawing/2014/main" id="{5DFF80C5-8CDB-1064-AEBF-718C840213FB}"/>
              </a:ext>
            </a:extLst>
          </p:cNvPr>
          <p:cNvSpPr/>
          <p:nvPr userDrawn="1"/>
        </p:nvSpPr>
        <p:spPr>
          <a:xfrm>
            <a:off x="838200" y="1599881"/>
            <a:ext cx="6146104" cy="90807"/>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37FF395-B901-5F38-A581-5572C5B2C712}"/>
              </a:ext>
            </a:extLst>
          </p:cNvPr>
          <p:cNvSpPr/>
          <p:nvPr userDrawn="1"/>
        </p:nvSpPr>
        <p:spPr>
          <a:xfrm>
            <a:off x="8534400" y="0"/>
            <a:ext cx="3657600" cy="274320"/>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75C0B4C-7950-ACCE-02D0-76F161149521}"/>
              </a:ext>
            </a:extLst>
          </p:cNvPr>
          <p:cNvSpPr/>
          <p:nvPr userDrawn="1"/>
        </p:nvSpPr>
        <p:spPr>
          <a:xfrm>
            <a:off x="11353800" y="6356350"/>
            <a:ext cx="838199" cy="50666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634DF66D-98D7-EFC3-6F08-F5EC1FCAC37C}"/>
              </a:ext>
            </a:extLst>
          </p:cNvPr>
          <p:cNvSpPr>
            <a:spLocks noGrp="1"/>
          </p:cNvSpPr>
          <p:nvPr>
            <p:ph type="sldNum" sz="quarter" idx="12"/>
          </p:nvPr>
        </p:nvSpPr>
        <p:spPr>
          <a:xfrm>
            <a:off x="9193530" y="6356350"/>
            <a:ext cx="2743200" cy="365125"/>
          </a:xfrm>
          <a:prstGeom prst="rect">
            <a:avLst/>
          </a:prstGeom>
        </p:spPr>
        <p:txBody>
          <a:bodyPr/>
          <a:lstStyle>
            <a:lvl1pPr>
              <a:defRPr>
                <a:solidFill>
                  <a:schemeClr val="bg1"/>
                </a:solidFill>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1982522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946AB-E0AF-3382-6359-32048B6712F7}"/>
              </a:ext>
            </a:extLst>
          </p:cNvPr>
          <p:cNvSpPr>
            <a:spLocks noGrp="1"/>
          </p:cNvSpPr>
          <p:nvPr>
            <p:ph type="title" hasCustomPrompt="1"/>
          </p:nvPr>
        </p:nvSpPr>
        <p:spPr>
          <a:xfrm>
            <a:off x="838200" y="365126"/>
            <a:ext cx="10360068" cy="1062842"/>
          </a:xfrm>
        </p:spPr>
        <p:txBody>
          <a:bodyPr>
            <a:normAutofit/>
          </a:bodyPr>
          <a:lstStyle>
            <a:lvl1pPr>
              <a:defRPr sz="4000"/>
            </a:lvl1pPr>
          </a:lstStyle>
          <a:p>
            <a:r>
              <a:rPr lang="en-US"/>
              <a:t>CLICK TO EDIT MASTER TITLE STYLE</a:t>
            </a:r>
          </a:p>
        </p:txBody>
      </p:sp>
      <p:sp>
        <p:nvSpPr>
          <p:cNvPr id="3" name="Content Placeholder 2">
            <a:extLst>
              <a:ext uri="{FF2B5EF4-FFF2-40B4-BE49-F238E27FC236}">
                <a16:creationId xmlns:a16="http://schemas.microsoft.com/office/drawing/2014/main" id="{4A336706-A602-54E3-5CFB-439BC0E604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8B93B597-F345-AB42-9110-966F1742AB30}"/>
              </a:ext>
            </a:extLst>
          </p:cNvPr>
          <p:cNvSpPr/>
          <p:nvPr userDrawn="1"/>
        </p:nvSpPr>
        <p:spPr>
          <a:xfrm>
            <a:off x="8534400" y="0"/>
            <a:ext cx="3657600" cy="274320"/>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266114A-2DDF-FB15-C216-2DA72A7ECB9F}"/>
              </a:ext>
            </a:extLst>
          </p:cNvPr>
          <p:cNvSpPr/>
          <p:nvPr userDrawn="1"/>
        </p:nvSpPr>
        <p:spPr>
          <a:xfrm>
            <a:off x="838200" y="1414275"/>
            <a:ext cx="6146104" cy="90807"/>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DFC50DF-84CC-EE22-72A7-82FE046EAD6B}"/>
              </a:ext>
            </a:extLst>
          </p:cNvPr>
          <p:cNvSpPr/>
          <p:nvPr userDrawn="1"/>
        </p:nvSpPr>
        <p:spPr>
          <a:xfrm>
            <a:off x="11353800" y="6356350"/>
            <a:ext cx="838199" cy="50666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B81C41CB-2C3B-EFF3-8262-993288B05AE9}"/>
              </a:ext>
            </a:extLst>
          </p:cNvPr>
          <p:cNvSpPr>
            <a:spLocks noGrp="1"/>
          </p:cNvSpPr>
          <p:nvPr>
            <p:ph type="sldNum" sz="quarter" idx="12"/>
          </p:nvPr>
        </p:nvSpPr>
        <p:spPr>
          <a:xfrm>
            <a:off x="11516639" y="6362004"/>
            <a:ext cx="508347" cy="495996"/>
          </a:xfrm>
          <a:prstGeom prst="rect">
            <a:avLst/>
          </a:prstGeom>
        </p:spPr>
        <p:txBody>
          <a:bodyPr/>
          <a:lstStyle>
            <a:lvl1pPr>
              <a:defRPr sz="900">
                <a:solidFill>
                  <a:schemeClr val="bg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6368374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C6B88-4E0A-228D-E888-D1A7A053CCF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BE131C-11CA-93CF-C7E7-E3B7396395B6}"/>
              </a:ext>
            </a:extLst>
          </p:cNvPr>
          <p:cNvSpPr>
            <a:spLocks noGrp="1"/>
          </p:cNvSpPr>
          <p:nvPr>
            <p:ph type="dt" sz="half" idx="10"/>
          </p:nvPr>
        </p:nvSpPr>
        <p:spPr/>
        <p:txBody>
          <a:bodyPr/>
          <a:lstStyle/>
          <a:p>
            <a:endParaRPr lang="en-US"/>
          </a:p>
        </p:txBody>
      </p:sp>
      <p:sp>
        <p:nvSpPr>
          <p:cNvPr id="4" name="Footer Placeholder 3">
            <a:extLst>
              <a:ext uri="{FF2B5EF4-FFF2-40B4-BE49-F238E27FC236}">
                <a16:creationId xmlns:a16="http://schemas.microsoft.com/office/drawing/2014/main" id="{B122D578-D84C-A614-78B0-C6011DA4664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4DF66D-98D7-EFC3-6F08-F5EC1FCAC37C}"/>
              </a:ext>
            </a:extLst>
          </p:cNvPr>
          <p:cNvSpPr>
            <a:spLocks noGrp="1"/>
          </p:cNvSpPr>
          <p:nvPr>
            <p:ph type="sldNum" sz="quarter" idx="12"/>
          </p:nvPr>
        </p:nvSpPr>
        <p:spPr>
          <a:xfrm>
            <a:off x="8610600" y="6356350"/>
            <a:ext cx="2743200" cy="365125"/>
          </a:xfrm>
          <a:prstGeom prst="rect">
            <a:avLst/>
          </a:prstGeom>
        </p:spPr>
        <p:txBody>
          <a:bodyPr/>
          <a:lstStyle/>
          <a:p>
            <a:fld id="{A6180AD6-37EC-8F43-81B2-635581D86ABC}" type="slidenum">
              <a:rPr lang="en-US" smtClean="0"/>
              <a:t>‹#›</a:t>
            </a:fld>
            <a:endParaRPr lang="en-US"/>
          </a:p>
        </p:txBody>
      </p:sp>
      <p:sp>
        <p:nvSpPr>
          <p:cNvPr id="6" name="Rectangle 5">
            <a:extLst>
              <a:ext uri="{FF2B5EF4-FFF2-40B4-BE49-F238E27FC236}">
                <a16:creationId xmlns:a16="http://schemas.microsoft.com/office/drawing/2014/main" id="{5DFF80C5-8CDB-1064-AEBF-718C840213FB}"/>
              </a:ext>
            </a:extLst>
          </p:cNvPr>
          <p:cNvSpPr/>
          <p:nvPr userDrawn="1"/>
        </p:nvSpPr>
        <p:spPr>
          <a:xfrm>
            <a:off x="838200" y="1599881"/>
            <a:ext cx="6146104" cy="90807"/>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98350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ase Layou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D37BEB0-F043-199C-ED59-0DD09D212EA4}"/>
              </a:ext>
            </a:extLst>
          </p:cNvPr>
          <p:cNvSpPr/>
          <p:nvPr userDrawn="1"/>
        </p:nvSpPr>
        <p:spPr>
          <a:xfrm>
            <a:off x="1" y="5063128"/>
            <a:ext cx="12191999" cy="1794871"/>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E33CBAF-AF88-58FF-A20B-BD81373B925F}"/>
              </a:ext>
            </a:extLst>
          </p:cNvPr>
          <p:cNvSpPr/>
          <p:nvPr userDrawn="1"/>
        </p:nvSpPr>
        <p:spPr>
          <a:xfrm rot="5400000">
            <a:off x="11361737" y="-693737"/>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BE2F3821-FFA8-192E-86AC-20EA9D6DB27B}"/>
              </a:ext>
            </a:extLst>
          </p:cNvPr>
          <p:cNvSpPr/>
          <p:nvPr userDrawn="1"/>
        </p:nvSpPr>
        <p:spPr>
          <a:xfrm>
            <a:off x="1" y="4743340"/>
            <a:ext cx="2662330" cy="444565"/>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FC7CC466-3170-1254-E949-4E9E8693997E}"/>
              </a:ext>
            </a:extLst>
          </p:cNvPr>
          <p:cNvSpPr>
            <a:spLocks noGrp="1"/>
          </p:cNvSpPr>
          <p:nvPr>
            <p:ph type="title"/>
          </p:nvPr>
        </p:nvSpPr>
        <p:spPr>
          <a:xfrm>
            <a:off x="838200" y="5905177"/>
            <a:ext cx="10515600" cy="635182"/>
          </a:xfrm>
        </p:spPr>
        <p:txBody>
          <a:bodyPr/>
          <a:lstStyle>
            <a:lvl1pPr>
              <a:defRPr>
                <a:solidFill>
                  <a:schemeClr val="bg1"/>
                </a:solidFill>
              </a:defRPr>
            </a:lvl1pPr>
          </a:lstStyle>
          <a:p>
            <a:r>
              <a:rPr lang="en-US"/>
              <a:t>Click to edit Master title style</a:t>
            </a:r>
          </a:p>
        </p:txBody>
      </p:sp>
      <p:sp>
        <p:nvSpPr>
          <p:cNvPr id="10" name="Text Placeholder 9">
            <a:extLst>
              <a:ext uri="{FF2B5EF4-FFF2-40B4-BE49-F238E27FC236}">
                <a16:creationId xmlns:a16="http://schemas.microsoft.com/office/drawing/2014/main" id="{44B729B1-407A-043A-8603-B88E5C7318A1}"/>
              </a:ext>
            </a:extLst>
          </p:cNvPr>
          <p:cNvSpPr>
            <a:spLocks noGrp="1"/>
          </p:cNvSpPr>
          <p:nvPr>
            <p:ph type="body" sz="quarter" idx="13" hasCustomPrompt="1"/>
          </p:nvPr>
        </p:nvSpPr>
        <p:spPr>
          <a:xfrm>
            <a:off x="838200" y="5460611"/>
            <a:ext cx="7236233" cy="444566"/>
          </a:xfrm>
        </p:spPr>
        <p:txBody>
          <a:bodyPr>
            <a:noAutofit/>
          </a:bodyPr>
          <a:lstStyle>
            <a:lvl1pPr marL="0" indent="0">
              <a:buNone/>
              <a:defRPr sz="2000">
                <a:solidFill>
                  <a:schemeClr val="accent4"/>
                </a:solidFill>
              </a:defRPr>
            </a:lvl1pPr>
            <a:lvl2pPr marL="457200" indent="0">
              <a:buNone/>
              <a:defRPr sz="2000">
                <a:solidFill>
                  <a:schemeClr val="accent4"/>
                </a:solidFill>
              </a:defRPr>
            </a:lvl2pPr>
            <a:lvl3pPr marL="914400" indent="0">
              <a:buNone/>
              <a:defRPr sz="2000">
                <a:solidFill>
                  <a:schemeClr val="accent4"/>
                </a:solidFill>
              </a:defRPr>
            </a:lvl3pPr>
            <a:lvl4pPr marL="1371600" indent="0">
              <a:buNone/>
              <a:defRPr sz="2000">
                <a:solidFill>
                  <a:schemeClr val="accent4"/>
                </a:solidFill>
              </a:defRPr>
            </a:lvl4pPr>
            <a:lvl5pPr marL="1828800" indent="0">
              <a:buNone/>
              <a:defRPr sz="2000">
                <a:solidFill>
                  <a:schemeClr val="accent4"/>
                </a:solidFill>
              </a:defRPr>
            </a:lvl5pPr>
          </a:lstStyle>
          <a:p>
            <a:pPr lvl="0"/>
            <a:r>
              <a:rPr lang="en-US"/>
              <a:t>CLICK TO EDIT MASTER TEXT STYLES</a:t>
            </a:r>
          </a:p>
        </p:txBody>
      </p:sp>
      <p:sp>
        <p:nvSpPr>
          <p:cNvPr id="11" name="Slide Number Placeholder 5">
            <a:extLst>
              <a:ext uri="{FF2B5EF4-FFF2-40B4-BE49-F238E27FC236}">
                <a16:creationId xmlns:a16="http://schemas.microsoft.com/office/drawing/2014/main" id="{7EF6A2AE-FFDF-918F-28E0-91CB95DF443F}"/>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bg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7005563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se title O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43A1FBA-CE1F-ACD9-5D7E-F8B355097799}"/>
              </a:ext>
            </a:extLst>
          </p:cNvPr>
          <p:cNvSpPr/>
          <p:nvPr userDrawn="1"/>
        </p:nvSpPr>
        <p:spPr>
          <a:xfrm>
            <a:off x="482641" y="5206310"/>
            <a:ext cx="11723821" cy="1648796"/>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6094E766-BC4D-0B80-9883-54C0CB4EC6B4}"/>
              </a:ext>
            </a:extLst>
          </p:cNvPr>
          <p:cNvSpPr>
            <a:spLocks noGrp="1"/>
          </p:cNvSpPr>
          <p:nvPr>
            <p:ph type="sldNum" sz="quarter" idx="12"/>
          </p:nvPr>
        </p:nvSpPr>
        <p:spPr>
          <a:xfrm>
            <a:off x="9022080" y="6356350"/>
            <a:ext cx="2743200" cy="365125"/>
          </a:xfrm>
          <a:prstGeom prst="rect">
            <a:avLst/>
          </a:prstGeom>
        </p:spPr>
        <p:txBody>
          <a:bodyPr/>
          <a:lstStyle>
            <a:lvl1pPr>
              <a:defRPr>
                <a:solidFill>
                  <a:schemeClr val="bg1"/>
                </a:solidFill>
              </a:defRPr>
            </a:lvl1pPr>
          </a:lstStyle>
          <a:p>
            <a:fld id="{A6180AD6-37EC-8F43-81B2-635581D86ABC}" type="slidenum">
              <a:rPr lang="en-US" smtClean="0"/>
              <a:pPr/>
              <a:t>‹#›</a:t>
            </a:fld>
            <a:endParaRPr lang="en-US"/>
          </a:p>
        </p:txBody>
      </p:sp>
      <p:sp>
        <p:nvSpPr>
          <p:cNvPr id="6" name="Rectangle 5">
            <a:extLst>
              <a:ext uri="{FF2B5EF4-FFF2-40B4-BE49-F238E27FC236}">
                <a16:creationId xmlns:a16="http://schemas.microsoft.com/office/drawing/2014/main" id="{74144EFD-A599-0348-893E-511FA1519738}"/>
              </a:ext>
            </a:extLst>
          </p:cNvPr>
          <p:cNvSpPr/>
          <p:nvPr userDrawn="1"/>
        </p:nvSpPr>
        <p:spPr>
          <a:xfrm rot="5400000">
            <a:off x="11080165" y="-918360"/>
            <a:ext cx="215337" cy="2037257"/>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BD35826-79B0-1761-772B-73973EA3BB47}"/>
              </a:ext>
            </a:extLst>
          </p:cNvPr>
          <p:cNvSpPr/>
          <p:nvPr userDrawn="1"/>
        </p:nvSpPr>
        <p:spPr>
          <a:xfrm>
            <a:off x="3836" y="2894"/>
            <a:ext cx="799229" cy="6855105"/>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1BDA522-E33A-7757-9B04-1EB54D8F0A7A}"/>
              </a:ext>
            </a:extLst>
          </p:cNvPr>
          <p:cNvSpPr/>
          <p:nvPr userDrawn="1"/>
        </p:nvSpPr>
        <p:spPr>
          <a:xfrm rot="5400000">
            <a:off x="11080165" y="-918360"/>
            <a:ext cx="215337" cy="2037257"/>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9A979EE-0DB8-22E6-BFDF-28AC607B40F7}"/>
              </a:ext>
            </a:extLst>
          </p:cNvPr>
          <p:cNvSpPr/>
          <p:nvPr userDrawn="1"/>
        </p:nvSpPr>
        <p:spPr>
          <a:xfrm>
            <a:off x="562604" y="4091360"/>
            <a:ext cx="312751" cy="27668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a:extLst>
              <a:ext uri="{FF2B5EF4-FFF2-40B4-BE49-F238E27FC236}">
                <a16:creationId xmlns:a16="http://schemas.microsoft.com/office/drawing/2014/main" id="{627A1B21-0223-7B38-EDC2-A13827B1CE48}"/>
              </a:ext>
            </a:extLst>
          </p:cNvPr>
          <p:cNvSpPr>
            <a:spLocks noGrp="1"/>
          </p:cNvSpPr>
          <p:nvPr>
            <p:ph type="body" sz="quarter" idx="13" hasCustomPrompt="1"/>
          </p:nvPr>
        </p:nvSpPr>
        <p:spPr>
          <a:xfrm>
            <a:off x="990778" y="6101658"/>
            <a:ext cx="10517281" cy="619817"/>
          </a:xfrm>
        </p:spPr>
        <p:txBody>
          <a:bodyPr>
            <a:noAutofit/>
          </a:bodyPr>
          <a:lstStyle>
            <a:lvl1pPr marL="0" indent="0" algn="l">
              <a:buNone/>
              <a:defRPr sz="2000" spc="600">
                <a:solidFill>
                  <a:srgbClr val="DFAC36"/>
                </a:solidFill>
              </a:defRPr>
            </a:lvl1pPr>
            <a:lvl2pPr marL="457200" indent="0" algn="l">
              <a:buNone/>
              <a:defRPr sz="2000" spc="600">
                <a:solidFill>
                  <a:srgbClr val="DFAC36"/>
                </a:solidFill>
              </a:defRPr>
            </a:lvl2pPr>
            <a:lvl3pPr marL="914400" indent="0" algn="l">
              <a:buNone/>
              <a:defRPr sz="2000" spc="600">
                <a:solidFill>
                  <a:srgbClr val="DFAC36"/>
                </a:solidFill>
              </a:defRPr>
            </a:lvl3pPr>
            <a:lvl4pPr marL="1371600" indent="0" algn="l">
              <a:buNone/>
              <a:defRPr sz="2000" spc="600">
                <a:solidFill>
                  <a:srgbClr val="DFAC36"/>
                </a:solidFill>
              </a:defRPr>
            </a:lvl4pPr>
            <a:lvl5pPr marL="1828800" indent="0" algn="l">
              <a:buNone/>
              <a:defRPr sz="2000" spc="600">
                <a:solidFill>
                  <a:srgbClr val="DFAC36"/>
                </a:solidFill>
              </a:defRPr>
            </a:lvl5pPr>
          </a:lstStyle>
          <a:p>
            <a:pPr lvl="0"/>
            <a:r>
              <a:rPr lang="en-US"/>
              <a:t>CLICK TO EDIT TEXT STYLES</a:t>
            </a:r>
          </a:p>
        </p:txBody>
      </p:sp>
      <p:sp>
        <p:nvSpPr>
          <p:cNvPr id="14" name="Title 13">
            <a:extLst>
              <a:ext uri="{FF2B5EF4-FFF2-40B4-BE49-F238E27FC236}">
                <a16:creationId xmlns:a16="http://schemas.microsoft.com/office/drawing/2014/main" id="{F7060204-8840-1E80-0BA1-EA5EE92A6067}"/>
              </a:ext>
            </a:extLst>
          </p:cNvPr>
          <p:cNvSpPr>
            <a:spLocks noGrp="1"/>
          </p:cNvSpPr>
          <p:nvPr>
            <p:ph type="title" hasCustomPrompt="1"/>
          </p:nvPr>
        </p:nvSpPr>
        <p:spPr>
          <a:xfrm>
            <a:off x="982644" y="5370680"/>
            <a:ext cx="10558867" cy="728082"/>
          </a:xfrm>
        </p:spPr>
        <p:txBody>
          <a:bodyPr/>
          <a:lstStyle>
            <a:lvl1pPr>
              <a:defRPr>
                <a:solidFill>
                  <a:schemeClr val="bg1"/>
                </a:solidFill>
              </a:defRPr>
            </a:lvl1pPr>
          </a:lstStyle>
          <a:p>
            <a:r>
              <a:rPr lang="en-US"/>
              <a:t>Click To Edit</a:t>
            </a:r>
          </a:p>
        </p:txBody>
      </p:sp>
    </p:spTree>
    <p:extLst>
      <p:ext uri="{BB962C8B-B14F-4D97-AF65-F5344CB8AC3E}">
        <p14:creationId xmlns:p14="http://schemas.microsoft.com/office/powerpoint/2010/main" val="220942701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ase Layout option">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77ACFC1-AD34-A174-807C-6C1806EF23B4}"/>
              </a:ext>
            </a:extLst>
          </p:cNvPr>
          <p:cNvSpPr/>
          <p:nvPr userDrawn="1"/>
        </p:nvSpPr>
        <p:spPr>
          <a:xfrm>
            <a:off x="482641" y="5206310"/>
            <a:ext cx="11723821" cy="1648796"/>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C7156BA-33CD-82F3-3365-C76BB476AA77}"/>
              </a:ext>
            </a:extLst>
          </p:cNvPr>
          <p:cNvSpPr/>
          <p:nvPr userDrawn="1"/>
        </p:nvSpPr>
        <p:spPr>
          <a:xfrm>
            <a:off x="-18837" y="2894"/>
            <a:ext cx="799229" cy="6855105"/>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B845488-2F75-21CD-7F1E-91E3C74373C1}"/>
              </a:ext>
            </a:extLst>
          </p:cNvPr>
          <p:cNvSpPr/>
          <p:nvPr userDrawn="1"/>
        </p:nvSpPr>
        <p:spPr>
          <a:xfrm>
            <a:off x="585216" y="4091360"/>
            <a:ext cx="312751" cy="27668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7">
            <a:extLst>
              <a:ext uri="{FF2B5EF4-FFF2-40B4-BE49-F238E27FC236}">
                <a16:creationId xmlns:a16="http://schemas.microsoft.com/office/drawing/2014/main" id="{FC7CC466-3170-1254-E949-4E9E8693997E}"/>
              </a:ext>
            </a:extLst>
          </p:cNvPr>
          <p:cNvSpPr>
            <a:spLocks noGrp="1"/>
          </p:cNvSpPr>
          <p:nvPr>
            <p:ph type="title"/>
          </p:nvPr>
        </p:nvSpPr>
        <p:spPr>
          <a:xfrm>
            <a:off x="1193759" y="5905177"/>
            <a:ext cx="9378447" cy="635182"/>
          </a:xfrm>
        </p:spPr>
        <p:txBody>
          <a:bodyPr/>
          <a:lstStyle>
            <a:lvl1pPr>
              <a:defRPr>
                <a:solidFill>
                  <a:schemeClr val="bg1"/>
                </a:solidFill>
              </a:defRPr>
            </a:lvl1pPr>
          </a:lstStyle>
          <a:p>
            <a:r>
              <a:rPr lang="en-US"/>
              <a:t>Click to edit Master title style</a:t>
            </a:r>
          </a:p>
        </p:txBody>
      </p:sp>
      <p:sp>
        <p:nvSpPr>
          <p:cNvPr id="10" name="Text Placeholder 9">
            <a:extLst>
              <a:ext uri="{FF2B5EF4-FFF2-40B4-BE49-F238E27FC236}">
                <a16:creationId xmlns:a16="http://schemas.microsoft.com/office/drawing/2014/main" id="{44B729B1-407A-043A-8603-B88E5C7318A1}"/>
              </a:ext>
            </a:extLst>
          </p:cNvPr>
          <p:cNvSpPr>
            <a:spLocks noGrp="1"/>
          </p:cNvSpPr>
          <p:nvPr>
            <p:ph type="body" sz="quarter" idx="13" hasCustomPrompt="1"/>
          </p:nvPr>
        </p:nvSpPr>
        <p:spPr>
          <a:xfrm>
            <a:off x="1193759" y="5460611"/>
            <a:ext cx="7236233" cy="444566"/>
          </a:xfrm>
        </p:spPr>
        <p:txBody>
          <a:bodyPr>
            <a:noAutofit/>
          </a:bodyPr>
          <a:lstStyle>
            <a:lvl1pPr marL="0" indent="0">
              <a:buNone/>
              <a:defRPr sz="2000">
                <a:solidFill>
                  <a:schemeClr val="accent4"/>
                </a:solidFill>
              </a:defRPr>
            </a:lvl1pPr>
            <a:lvl2pPr marL="457200" indent="0">
              <a:buNone/>
              <a:defRPr sz="2000">
                <a:solidFill>
                  <a:schemeClr val="accent4"/>
                </a:solidFill>
              </a:defRPr>
            </a:lvl2pPr>
            <a:lvl3pPr marL="914400" indent="0">
              <a:buNone/>
              <a:defRPr sz="2000">
                <a:solidFill>
                  <a:schemeClr val="accent4"/>
                </a:solidFill>
              </a:defRPr>
            </a:lvl3pPr>
            <a:lvl4pPr marL="1371600" indent="0">
              <a:buNone/>
              <a:defRPr sz="2000">
                <a:solidFill>
                  <a:schemeClr val="accent4"/>
                </a:solidFill>
              </a:defRPr>
            </a:lvl4pPr>
            <a:lvl5pPr marL="1828800" indent="0">
              <a:buNone/>
              <a:defRPr sz="2000">
                <a:solidFill>
                  <a:schemeClr val="accent4"/>
                </a:solidFill>
              </a:defRPr>
            </a:lvl5pPr>
          </a:lstStyle>
          <a:p>
            <a:pPr lvl="0"/>
            <a:r>
              <a:rPr lang="en-US"/>
              <a:t>CLICK TO EDIT MASTER TEXT STYLES</a:t>
            </a:r>
          </a:p>
        </p:txBody>
      </p:sp>
      <p:sp>
        <p:nvSpPr>
          <p:cNvPr id="9" name="Rectangle 8">
            <a:extLst>
              <a:ext uri="{FF2B5EF4-FFF2-40B4-BE49-F238E27FC236}">
                <a16:creationId xmlns:a16="http://schemas.microsoft.com/office/drawing/2014/main" id="{B35204E3-F2DC-F1F4-9095-6A722F4262F1}"/>
              </a:ext>
            </a:extLst>
          </p:cNvPr>
          <p:cNvSpPr/>
          <p:nvPr userDrawn="1"/>
        </p:nvSpPr>
        <p:spPr>
          <a:xfrm rot="5400000">
            <a:off x="11080165" y="-918360"/>
            <a:ext cx="215337" cy="2037257"/>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lide Number Placeholder 5">
            <a:extLst>
              <a:ext uri="{FF2B5EF4-FFF2-40B4-BE49-F238E27FC236}">
                <a16:creationId xmlns:a16="http://schemas.microsoft.com/office/drawing/2014/main" id="{610649D7-669D-4346-355D-019EB39EDAA4}"/>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bg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25890358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W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6940C7-0C16-5A0D-94AC-B08BC44D78D6}"/>
              </a:ext>
            </a:extLst>
          </p:cNvPr>
          <p:cNvSpPr/>
          <p:nvPr userDrawn="1"/>
        </p:nvSpPr>
        <p:spPr>
          <a:xfrm>
            <a:off x="-42623" y="4761470"/>
            <a:ext cx="12234623" cy="1371600"/>
          </a:xfrm>
          <a:prstGeom prst="rect">
            <a:avLst/>
          </a:prstGeom>
          <a:solidFill>
            <a:srgbClr val="5D07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7F9238F-1768-F343-0F24-FBB40F1BAE4C}"/>
              </a:ext>
            </a:extLst>
          </p:cNvPr>
          <p:cNvSpPr/>
          <p:nvPr userDrawn="1"/>
        </p:nvSpPr>
        <p:spPr>
          <a:xfrm>
            <a:off x="9491423" y="0"/>
            <a:ext cx="2743200" cy="27432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E842375-529E-A6D2-6A4E-D3C25B446666}"/>
              </a:ext>
            </a:extLst>
          </p:cNvPr>
          <p:cNvSpPr/>
          <p:nvPr userDrawn="1"/>
        </p:nvSpPr>
        <p:spPr>
          <a:xfrm>
            <a:off x="-42622" y="4500562"/>
            <a:ext cx="1993391" cy="601789"/>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F117358-82AD-8012-4898-C8DF9FA6D08A}"/>
              </a:ext>
            </a:extLst>
          </p:cNvPr>
          <p:cNvSpPr/>
          <p:nvPr userDrawn="1"/>
        </p:nvSpPr>
        <p:spPr>
          <a:xfrm>
            <a:off x="11186209" y="5447473"/>
            <a:ext cx="1005791" cy="1425146"/>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4C61A60-32BF-64B1-CC68-1223BB656246}"/>
              </a:ext>
            </a:extLst>
          </p:cNvPr>
          <p:cNvSpPr/>
          <p:nvPr userDrawn="1"/>
        </p:nvSpPr>
        <p:spPr>
          <a:xfrm rot="5400000">
            <a:off x="6083019" y="5722307"/>
            <a:ext cx="68583" cy="89503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Rectangle 15">
            <a:extLst>
              <a:ext uri="{FF2B5EF4-FFF2-40B4-BE49-F238E27FC236}">
                <a16:creationId xmlns:a16="http://schemas.microsoft.com/office/drawing/2014/main" id="{B62E563A-C18C-DACC-FCAB-A337377B0A2C}"/>
              </a:ext>
            </a:extLst>
          </p:cNvPr>
          <p:cNvSpPr/>
          <p:nvPr userDrawn="1"/>
        </p:nvSpPr>
        <p:spPr>
          <a:xfrm rot="5400000">
            <a:off x="11361737" y="-693737"/>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CFA99E-1FCF-94DF-4B05-E5C6562EAB3E}"/>
              </a:ext>
            </a:extLst>
          </p:cNvPr>
          <p:cNvSpPr>
            <a:spLocks noGrp="1"/>
          </p:cNvSpPr>
          <p:nvPr>
            <p:ph type="title" hasCustomPrompt="1"/>
          </p:nvPr>
        </p:nvSpPr>
        <p:spPr>
          <a:xfrm>
            <a:off x="547142" y="5232345"/>
            <a:ext cx="10315881" cy="736611"/>
          </a:xfrm>
        </p:spPr>
        <p:txBody>
          <a:bodyPr>
            <a:normAutofit/>
          </a:bodyPr>
          <a:lstStyle>
            <a:lvl1pPr algn="ctr">
              <a:defRPr sz="3500" b="1" cap="all" baseline="0">
                <a:solidFill>
                  <a:schemeClr val="bg1"/>
                </a:solidFill>
              </a:defRPr>
            </a:lvl1pPr>
          </a:lstStyle>
          <a:p>
            <a:r>
              <a:rPr lang="en-US"/>
              <a:t>CLICK TO EDIT MASTER TITLE STYLE</a:t>
            </a:r>
          </a:p>
        </p:txBody>
      </p:sp>
      <p:sp>
        <p:nvSpPr>
          <p:cNvPr id="12" name="Text Placeholder 11">
            <a:extLst>
              <a:ext uri="{FF2B5EF4-FFF2-40B4-BE49-F238E27FC236}">
                <a16:creationId xmlns:a16="http://schemas.microsoft.com/office/drawing/2014/main" id="{FA09E1A4-D8A0-B954-3778-2031DB4BB539}"/>
              </a:ext>
            </a:extLst>
          </p:cNvPr>
          <p:cNvSpPr>
            <a:spLocks noGrp="1"/>
          </p:cNvSpPr>
          <p:nvPr>
            <p:ph type="body" sz="quarter" idx="13" hasCustomPrompt="1"/>
          </p:nvPr>
        </p:nvSpPr>
        <p:spPr>
          <a:xfrm>
            <a:off x="2179030" y="4891464"/>
            <a:ext cx="7833940" cy="421775"/>
          </a:xfrm>
        </p:spPr>
        <p:txBody>
          <a:bodyPr>
            <a:normAutofit/>
          </a:bodyPr>
          <a:lstStyle>
            <a:lvl1pPr marL="0" indent="0" algn="ctr">
              <a:buFontTx/>
              <a:buNone/>
              <a:defRPr sz="2000" cap="all" spc="720" baseline="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SUBTITLE</a:t>
            </a:r>
          </a:p>
        </p:txBody>
      </p:sp>
      <p:sp>
        <p:nvSpPr>
          <p:cNvPr id="13" name="Slide Number Placeholder 5">
            <a:extLst>
              <a:ext uri="{FF2B5EF4-FFF2-40B4-BE49-F238E27FC236}">
                <a16:creationId xmlns:a16="http://schemas.microsoft.com/office/drawing/2014/main" id="{0BA0F871-68F6-6593-9B6B-CF14FDAD00B9}"/>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bg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23325462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arge Photo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B185542-0B85-144C-39FD-C29FBAF21C9A}"/>
              </a:ext>
            </a:extLst>
          </p:cNvPr>
          <p:cNvSpPr/>
          <p:nvPr userDrawn="1"/>
        </p:nvSpPr>
        <p:spPr>
          <a:xfrm>
            <a:off x="-29922" y="4773045"/>
            <a:ext cx="12221922" cy="1371600"/>
          </a:xfrm>
          <a:prstGeom prst="rect">
            <a:avLst/>
          </a:prstGeom>
          <a:solidFill>
            <a:srgbClr val="5D0700">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14AB6D0-553A-CA43-9F2C-D2E511783A02}"/>
              </a:ext>
            </a:extLst>
          </p:cNvPr>
          <p:cNvSpPr/>
          <p:nvPr userDrawn="1"/>
        </p:nvSpPr>
        <p:spPr>
          <a:xfrm>
            <a:off x="9448800" y="11575"/>
            <a:ext cx="2743200" cy="27432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27CAE3E-6F5F-DE1F-E2A8-74F2A6513090}"/>
              </a:ext>
            </a:extLst>
          </p:cNvPr>
          <p:cNvSpPr/>
          <p:nvPr userDrawn="1"/>
        </p:nvSpPr>
        <p:spPr>
          <a:xfrm>
            <a:off x="-29923" y="4512137"/>
            <a:ext cx="2550099" cy="601789"/>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41E3F9E-AC60-1A01-C84A-2A6FA4FF8B1C}"/>
              </a:ext>
            </a:extLst>
          </p:cNvPr>
          <p:cNvSpPr/>
          <p:nvPr userDrawn="1"/>
        </p:nvSpPr>
        <p:spPr>
          <a:xfrm>
            <a:off x="11186209" y="4053193"/>
            <a:ext cx="1005791" cy="2825496"/>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a:extLst>
              <a:ext uri="{FF2B5EF4-FFF2-40B4-BE49-F238E27FC236}">
                <a16:creationId xmlns:a16="http://schemas.microsoft.com/office/drawing/2014/main" id="{5C491C1B-8BE0-8D56-241C-3D9D222E37AC}"/>
              </a:ext>
            </a:extLst>
          </p:cNvPr>
          <p:cNvSpPr>
            <a:spLocks noGrp="1"/>
          </p:cNvSpPr>
          <p:nvPr>
            <p:ph type="title"/>
          </p:nvPr>
        </p:nvSpPr>
        <p:spPr>
          <a:xfrm>
            <a:off x="0" y="4917996"/>
            <a:ext cx="12192000" cy="601790"/>
          </a:xfrm>
        </p:spPr>
        <p:txBody>
          <a:bodyPr>
            <a:noAutofit/>
          </a:bodyPr>
          <a:lstStyle>
            <a:lvl1pPr algn="ctr">
              <a:defRPr sz="4000">
                <a:solidFill>
                  <a:schemeClr val="bg1"/>
                </a:solidFill>
              </a:defRPr>
            </a:lvl1pPr>
          </a:lstStyle>
          <a:p>
            <a:r>
              <a:rPr lang="en-US"/>
              <a:t>Click to edit Master title style</a:t>
            </a:r>
          </a:p>
        </p:txBody>
      </p:sp>
      <p:sp>
        <p:nvSpPr>
          <p:cNvPr id="13" name="Text Placeholder 12">
            <a:extLst>
              <a:ext uri="{FF2B5EF4-FFF2-40B4-BE49-F238E27FC236}">
                <a16:creationId xmlns:a16="http://schemas.microsoft.com/office/drawing/2014/main" id="{3D463A10-BB6C-5973-B957-20E2364EC546}"/>
              </a:ext>
            </a:extLst>
          </p:cNvPr>
          <p:cNvSpPr>
            <a:spLocks noGrp="1"/>
          </p:cNvSpPr>
          <p:nvPr>
            <p:ph type="body" sz="quarter" idx="13" hasCustomPrompt="1"/>
          </p:nvPr>
        </p:nvSpPr>
        <p:spPr>
          <a:xfrm>
            <a:off x="319475" y="4528822"/>
            <a:ext cx="1643994" cy="612891"/>
          </a:xfrm>
        </p:spPr>
        <p:txBody>
          <a:bodyPr>
            <a:noAutofit/>
          </a:bodyPr>
          <a:lstStyle>
            <a:lvl1pPr marL="0" indent="0">
              <a:buNone/>
              <a:defRPr sz="1500">
                <a:solidFill>
                  <a:schemeClr val="tx1"/>
                </a:solidFill>
              </a:defRPr>
            </a:lvl1pPr>
            <a:lvl2pPr marL="457200" indent="0">
              <a:buNone/>
              <a:defRPr sz="1500">
                <a:solidFill>
                  <a:schemeClr val="tx1"/>
                </a:solidFill>
              </a:defRPr>
            </a:lvl2pPr>
            <a:lvl3pPr marL="914400" indent="0">
              <a:buNone/>
              <a:defRPr sz="1500">
                <a:solidFill>
                  <a:schemeClr val="tx1"/>
                </a:solidFill>
              </a:defRPr>
            </a:lvl3pPr>
            <a:lvl4pPr marL="1371600" indent="0">
              <a:buNone/>
              <a:defRPr sz="1500">
                <a:solidFill>
                  <a:schemeClr val="tx1"/>
                </a:solidFill>
              </a:defRPr>
            </a:lvl4pPr>
            <a:lvl5pPr marL="1828800" indent="0">
              <a:buNone/>
              <a:defRPr sz="1500">
                <a:solidFill>
                  <a:schemeClr val="tx1"/>
                </a:solidFill>
              </a:defRPr>
            </a:lvl5pPr>
          </a:lstStyle>
          <a:p>
            <a:r>
              <a:rPr lang="en-US" sz="1600" spc="300"/>
              <a:t>SMALL TITLE</a:t>
            </a:r>
          </a:p>
        </p:txBody>
      </p:sp>
      <p:sp>
        <p:nvSpPr>
          <p:cNvPr id="15" name="Text Placeholder 14">
            <a:extLst>
              <a:ext uri="{FF2B5EF4-FFF2-40B4-BE49-F238E27FC236}">
                <a16:creationId xmlns:a16="http://schemas.microsoft.com/office/drawing/2014/main" id="{B8683D8C-DD17-2553-B056-85708C017AD6}"/>
              </a:ext>
            </a:extLst>
          </p:cNvPr>
          <p:cNvSpPr>
            <a:spLocks noGrp="1"/>
          </p:cNvSpPr>
          <p:nvPr>
            <p:ph type="body" sz="quarter" idx="14" hasCustomPrompt="1"/>
          </p:nvPr>
        </p:nvSpPr>
        <p:spPr>
          <a:xfrm>
            <a:off x="-29922" y="5519786"/>
            <a:ext cx="12221922" cy="564620"/>
          </a:xfrm>
        </p:spPr>
        <p:txBody>
          <a:bodyPr>
            <a:noAutofit/>
          </a:bodyPr>
          <a:lstStyle>
            <a:lvl1pPr marL="0" indent="0" algn="ctr">
              <a:buNone/>
              <a:defRPr sz="2000">
                <a:solidFill>
                  <a:schemeClr val="bg1"/>
                </a:solidFill>
              </a:defRPr>
            </a:lvl1pPr>
            <a:lvl2pPr marL="457200" indent="0" algn="ctr">
              <a:buNone/>
              <a:defRPr>
                <a:solidFill>
                  <a:schemeClr val="bg1"/>
                </a:solidFill>
              </a:defRPr>
            </a:lvl2pPr>
            <a:lvl3pPr marL="914400" indent="0" algn="ctr">
              <a:buNone/>
              <a:defRPr>
                <a:solidFill>
                  <a:schemeClr val="bg1"/>
                </a:solidFill>
              </a:defRPr>
            </a:lvl3pPr>
            <a:lvl4pPr marL="1371600" indent="0" algn="ctr">
              <a:buNone/>
              <a:defRPr>
                <a:solidFill>
                  <a:schemeClr val="bg1"/>
                </a:solidFill>
              </a:defRPr>
            </a:lvl4pPr>
            <a:lvl5pPr marL="1828800" indent="0" algn="ctr">
              <a:buNone/>
              <a:defRPr>
                <a:solidFill>
                  <a:schemeClr val="bg1"/>
                </a:solidFill>
              </a:defRPr>
            </a:lvl5pPr>
          </a:lstStyle>
          <a:p>
            <a:pPr algn="ctr"/>
            <a:r>
              <a:rPr lang="en-US" sz="2800" spc="600">
                <a:solidFill>
                  <a:schemeClr val="bg1"/>
                </a:solidFill>
                <a:effectLst/>
                <a:latin typeface="Franklin Gothic Medium" panose="020B0603020102020204" pitchFamily="34" charset="0"/>
                <a:ea typeface="Times New Roman" panose="02020603050405020304" pitchFamily="18" charset="0"/>
              </a:rPr>
              <a:t>SUBHEAD</a:t>
            </a:r>
            <a:endParaRPr lang="en-US" sz="2800" spc="600">
              <a:solidFill>
                <a:schemeClr val="bg1"/>
              </a:solidFill>
              <a:effectLst/>
              <a:latin typeface="Franklin Gothic Medium" panose="020B0603020102020204" pitchFamily="34" charset="0"/>
              <a:ea typeface="Calibri" panose="020F0502020204030204" pitchFamily="34" charset="0"/>
            </a:endParaRPr>
          </a:p>
          <a:p>
            <a:pPr algn="ctr"/>
            <a:endParaRPr lang="en-US" sz="4400">
              <a:solidFill>
                <a:schemeClr val="bg1"/>
              </a:solidFill>
              <a:latin typeface="Franklin Gothic Medium" panose="020B0603020102020204" pitchFamily="34" charset="0"/>
            </a:endParaRPr>
          </a:p>
        </p:txBody>
      </p:sp>
      <p:sp>
        <p:nvSpPr>
          <p:cNvPr id="4" name="Slide Number Placeholder 3">
            <a:extLst>
              <a:ext uri="{FF2B5EF4-FFF2-40B4-BE49-F238E27FC236}">
                <a16:creationId xmlns:a16="http://schemas.microsoft.com/office/drawing/2014/main" id="{6094E766-BC4D-0B80-9883-54C0CB4EC6B4}"/>
              </a:ext>
            </a:extLst>
          </p:cNvPr>
          <p:cNvSpPr>
            <a:spLocks noGrp="1"/>
          </p:cNvSpPr>
          <p:nvPr>
            <p:ph type="sldNum" sz="quarter" idx="12"/>
          </p:nvPr>
        </p:nvSpPr>
        <p:spPr>
          <a:xfrm>
            <a:off x="9022080" y="6356350"/>
            <a:ext cx="2743200" cy="365125"/>
          </a:xfrm>
          <a:prstGeom prst="rect">
            <a:avLst/>
          </a:prstGeom>
        </p:spPr>
        <p:txBody>
          <a:bodyPr/>
          <a:lstStyle>
            <a:lvl1pPr>
              <a:defRPr>
                <a:solidFill>
                  <a:schemeClr val="bg1"/>
                </a:solidFill>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32349776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ottom Tit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509A108-4CD2-18CF-8720-DF664A702B09}"/>
              </a:ext>
            </a:extLst>
          </p:cNvPr>
          <p:cNvSpPr/>
          <p:nvPr userDrawn="1"/>
        </p:nvSpPr>
        <p:spPr>
          <a:xfrm>
            <a:off x="1" y="5063128"/>
            <a:ext cx="12191999" cy="1794871"/>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A8565410-1E80-1FDE-E1AB-93C002DBFBBD}"/>
              </a:ext>
            </a:extLst>
          </p:cNvPr>
          <p:cNvSpPr/>
          <p:nvPr userDrawn="1"/>
        </p:nvSpPr>
        <p:spPr>
          <a:xfrm rot="5400000">
            <a:off x="11361737" y="-704888"/>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2B477BF-15EF-40C7-1394-C99A706F244C}"/>
              </a:ext>
            </a:extLst>
          </p:cNvPr>
          <p:cNvSpPr/>
          <p:nvPr userDrawn="1"/>
        </p:nvSpPr>
        <p:spPr>
          <a:xfrm>
            <a:off x="1" y="4743340"/>
            <a:ext cx="2662330" cy="444565"/>
          </a:xfrm>
          <a:prstGeom prst="rect">
            <a:avLst/>
          </a:prstGeom>
          <a:solidFill>
            <a:srgbClr val="D8D8D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6094E766-BC4D-0B80-9883-54C0CB4EC6B4}"/>
              </a:ext>
            </a:extLst>
          </p:cNvPr>
          <p:cNvSpPr>
            <a:spLocks noGrp="1"/>
          </p:cNvSpPr>
          <p:nvPr>
            <p:ph type="sldNum" sz="quarter" idx="12"/>
          </p:nvPr>
        </p:nvSpPr>
        <p:spPr>
          <a:xfrm>
            <a:off x="9022080" y="6356350"/>
            <a:ext cx="2743200" cy="365125"/>
          </a:xfrm>
          <a:prstGeom prst="rect">
            <a:avLst/>
          </a:prstGeom>
        </p:spPr>
        <p:txBody>
          <a:bodyPr/>
          <a:lstStyle>
            <a:lvl1pPr>
              <a:defRPr>
                <a:solidFill>
                  <a:schemeClr val="bg1"/>
                </a:solidFill>
              </a:defRPr>
            </a:lvl1pPr>
          </a:lstStyle>
          <a:p>
            <a:fld id="{A6180AD6-37EC-8F43-81B2-635581D86ABC}" type="slidenum">
              <a:rPr lang="en-US" smtClean="0"/>
              <a:pPr/>
              <a:t>‹#›</a:t>
            </a:fld>
            <a:endParaRPr lang="en-US"/>
          </a:p>
        </p:txBody>
      </p:sp>
      <p:sp>
        <p:nvSpPr>
          <p:cNvPr id="12" name="Title 11">
            <a:extLst>
              <a:ext uri="{FF2B5EF4-FFF2-40B4-BE49-F238E27FC236}">
                <a16:creationId xmlns:a16="http://schemas.microsoft.com/office/drawing/2014/main" id="{D13F5A02-7CD0-5A71-6B90-B533C56E5414}"/>
              </a:ext>
            </a:extLst>
          </p:cNvPr>
          <p:cNvSpPr>
            <a:spLocks noGrp="1"/>
          </p:cNvSpPr>
          <p:nvPr>
            <p:ph type="title" hasCustomPrompt="1"/>
          </p:nvPr>
        </p:nvSpPr>
        <p:spPr>
          <a:xfrm>
            <a:off x="473928" y="5476552"/>
            <a:ext cx="7190678" cy="337402"/>
          </a:xfrm>
        </p:spPr>
        <p:txBody>
          <a:bodyPr>
            <a:normAutofit/>
          </a:bodyPr>
          <a:lstStyle>
            <a:lvl1pPr>
              <a:defRPr sz="2000" spc="600">
                <a:solidFill>
                  <a:srgbClr val="DFAC36"/>
                </a:solidFill>
              </a:defRPr>
            </a:lvl1pPr>
          </a:lstStyle>
          <a:p>
            <a:r>
              <a:rPr lang="en-US"/>
              <a:t>CLICK TO EDIT MASTER TITLE STYLE</a:t>
            </a:r>
          </a:p>
        </p:txBody>
      </p:sp>
      <p:sp>
        <p:nvSpPr>
          <p:cNvPr id="15" name="Text Placeholder 14">
            <a:extLst>
              <a:ext uri="{FF2B5EF4-FFF2-40B4-BE49-F238E27FC236}">
                <a16:creationId xmlns:a16="http://schemas.microsoft.com/office/drawing/2014/main" id="{6B3B8C65-4214-0557-AAE3-68C4128947D9}"/>
              </a:ext>
            </a:extLst>
          </p:cNvPr>
          <p:cNvSpPr>
            <a:spLocks noGrp="1"/>
          </p:cNvSpPr>
          <p:nvPr>
            <p:ph type="body" sz="quarter" idx="13"/>
          </p:nvPr>
        </p:nvSpPr>
        <p:spPr>
          <a:xfrm>
            <a:off x="473927" y="5786880"/>
            <a:ext cx="10733049" cy="627341"/>
          </a:xfrm>
        </p:spPr>
        <p:txBody>
          <a:bodyPr>
            <a:normAutofit/>
          </a:bodyPr>
          <a:lstStyle>
            <a:lvl1pPr marL="0" indent="0">
              <a:buNone/>
              <a:defRPr sz="40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21264720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67D352-0EF6-9CC1-A28E-4A34BB1388FE}"/>
              </a:ext>
            </a:extLst>
          </p:cNvPr>
          <p:cNvSpPr>
            <a:spLocks noGrp="1"/>
          </p:cNvSpPr>
          <p:nvPr>
            <p:ph type="dt" sz="half" idx="10"/>
          </p:nvPr>
        </p:nvSpPr>
        <p:spPr/>
        <p:txBody>
          <a:bodyPr/>
          <a:lstStyle/>
          <a:p>
            <a:endParaRPr lang="en-US"/>
          </a:p>
        </p:txBody>
      </p:sp>
      <p:pic>
        <p:nvPicPr>
          <p:cNvPr id="5" name="Picture 4">
            <a:extLst>
              <a:ext uri="{FF2B5EF4-FFF2-40B4-BE49-F238E27FC236}">
                <a16:creationId xmlns:a16="http://schemas.microsoft.com/office/drawing/2014/main" id="{7A0C107D-A4E9-5A97-3D4E-8FD0224B6D17}"/>
              </a:ext>
            </a:extLst>
          </p:cNvPr>
          <p:cNvPicPr>
            <a:picLocks noChangeAspect="1"/>
          </p:cNvPicPr>
          <p:nvPr userDrawn="1"/>
        </p:nvPicPr>
        <p:blipFill>
          <a:blip r:embed="rId2"/>
          <a:stretch>
            <a:fillRect/>
          </a:stretch>
        </p:blipFill>
        <p:spPr>
          <a:xfrm>
            <a:off x="0" y="304800"/>
            <a:ext cx="6553200" cy="6553200"/>
          </a:xfrm>
          <a:prstGeom prst="rect">
            <a:avLst/>
          </a:prstGeom>
        </p:spPr>
      </p:pic>
    </p:spTree>
    <p:extLst>
      <p:ext uri="{BB962C8B-B14F-4D97-AF65-F5344CB8AC3E}">
        <p14:creationId xmlns:p14="http://schemas.microsoft.com/office/powerpoint/2010/main" val="156126271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Closin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CEF9C61-7288-BBF1-83FC-F49801DEE9DE}"/>
              </a:ext>
            </a:extLst>
          </p:cNvPr>
          <p:cNvPicPr>
            <a:picLocks noChangeAspect="1"/>
          </p:cNvPicPr>
          <p:nvPr userDrawn="1"/>
        </p:nvPicPr>
        <p:blipFill>
          <a:blip r:embed="rId2"/>
          <a:stretch>
            <a:fillRect/>
          </a:stretch>
        </p:blipFill>
        <p:spPr>
          <a:xfrm>
            <a:off x="0" y="304800"/>
            <a:ext cx="6553200" cy="6553200"/>
          </a:xfrm>
          <a:prstGeom prst="rect">
            <a:avLst/>
          </a:prstGeom>
        </p:spPr>
      </p:pic>
      <p:sp>
        <p:nvSpPr>
          <p:cNvPr id="4" name="Slide Number Placeholder 3">
            <a:extLst>
              <a:ext uri="{FF2B5EF4-FFF2-40B4-BE49-F238E27FC236}">
                <a16:creationId xmlns:a16="http://schemas.microsoft.com/office/drawing/2014/main" id="{6094E766-BC4D-0B80-9883-54C0CB4EC6B4}"/>
              </a:ext>
            </a:extLst>
          </p:cNvPr>
          <p:cNvSpPr>
            <a:spLocks noGrp="1"/>
          </p:cNvSpPr>
          <p:nvPr>
            <p:ph type="sldNum" sz="quarter" idx="12"/>
          </p:nvPr>
        </p:nvSpPr>
        <p:spPr>
          <a:xfrm>
            <a:off x="9022080" y="6356350"/>
            <a:ext cx="2743200" cy="365125"/>
          </a:xfrm>
          <a:prstGeom prst="rect">
            <a:avLst/>
          </a:prstGeom>
        </p:spPr>
        <p:txBody>
          <a:bodyPr/>
          <a:lstStyle/>
          <a:p>
            <a:fld id="{A6180AD6-37EC-8F43-81B2-635581D86ABC}" type="slidenum">
              <a:rPr lang="en-US" smtClean="0"/>
              <a:t>‹#›</a:t>
            </a:fld>
            <a:endParaRPr lang="en-US"/>
          </a:p>
        </p:txBody>
      </p:sp>
      <p:sp>
        <p:nvSpPr>
          <p:cNvPr id="5" name="Title 1">
            <a:extLst>
              <a:ext uri="{FF2B5EF4-FFF2-40B4-BE49-F238E27FC236}">
                <a16:creationId xmlns:a16="http://schemas.microsoft.com/office/drawing/2014/main" id="{35DB8A8A-1EA4-7944-0046-CD26D8409A76}"/>
              </a:ext>
            </a:extLst>
          </p:cNvPr>
          <p:cNvSpPr>
            <a:spLocks noGrp="1"/>
          </p:cNvSpPr>
          <p:nvPr>
            <p:ph type="title"/>
          </p:nvPr>
        </p:nvSpPr>
        <p:spPr>
          <a:xfrm>
            <a:off x="838200" y="3840793"/>
            <a:ext cx="1851103" cy="1453647"/>
          </a:xfrm>
        </p:spPr>
        <p:txBody>
          <a:bodyPr>
            <a:noAutofit/>
          </a:bodyPr>
          <a:lstStyle/>
          <a:p>
            <a:pPr algn="r">
              <a:lnSpc>
                <a:spcPct val="80000"/>
              </a:lnSpc>
            </a:pPr>
            <a:r>
              <a:rPr lang="en-US" sz="2800">
                <a:solidFill>
                  <a:schemeClr val="bg1"/>
                </a:solidFill>
              </a:rPr>
              <a:t>THANK </a:t>
            </a:r>
            <a:br>
              <a:rPr lang="en-US" sz="2800">
                <a:solidFill>
                  <a:schemeClr val="bg1"/>
                </a:solidFill>
              </a:rPr>
            </a:br>
            <a:r>
              <a:rPr lang="en-US" sz="2800">
                <a:solidFill>
                  <a:schemeClr val="bg1"/>
                </a:solidFill>
              </a:rPr>
              <a:t>YOU VERY MUCH</a:t>
            </a:r>
          </a:p>
        </p:txBody>
      </p:sp>
      <p:sp>
        <p:nvSpPr>
          <p:cNvPr id="6" name="Subtitle 4">
            <a:extLst>
              <a:ext uri="{FF2B5EF4-FFF2-40B4-BE49-F238E27FC236}">
                <a16:creationId xmlns:a16="http://schemas.microsoft.com/office/drawing/2014/main" id="{8B2CC059-3C4A-A0B7-2E36-4ABBC6964053}"/>
              </a:ext>
            </a:extLst>
          </p:cNvPr>
          <p:cNvSpPr txBox="1">
            <a:spLocks/>
          </p:cNvSpPr>
          <p:nvPr userDrawn="1"/>
        </p:nvSpPr>
        <p:spPr>
          <a:xfrm>
            <a:off x="8591602" y="3844782"/>
            <a:ext cx="4006209" cy="2207903"/>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200" b="1" i="0" u="none" strike="noStrike" kern="1200" cap="none" spc="0" normalizeH="0" baseline="0" noProof="0">
                <a:ln>
                  <a:noFill/>
                </a:ln>
                <a:solidFill>
                  <a:prstClr val="black"/>
                </a:solidFill>
                <a:effectLst/>
                <a:uLnTx/>
                <a:uFillTx/>
                <a:latin typeface="Arial" panose="020B0604020202020204"/>
                <a:ea typeface="+mn-ea"/>
                <a:cs typeface="+mn-cs"/>
              </a:rPr>
              <a:t>Texas A&amp;M Transportation Institute</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Arial" panose="020B0604020202020204"/>
                <a:ea typeface="+mn-ea"/>
                <a:cs typeface="+mn-cs"/>
              </a:rPr>
              <a:t>1111 RELLIS Parkway</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Arial" panose="020B0604020202020204"/>
                <a:ea typeface="+mn-ea"/>
                <a:cs typeface="+mn-cs"/>
              </a:rPr>
              <a:t>Bryan, TX 77807</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Arial" panose="020B0604020202020204"/>
                <a:ea typeface="+mn-ea"/>
                <a:cs typeface="+mn-cs"/>
              </a:rPr>
              <a:t>info@tti.tamu.edu </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Arial" panose="020B0604020202020204"/>
                <a:ea typeface="+mn-ea"/>
                <a:cs typeface="+mn-cs"/>
              </a:rPr>
              <a:t>979-317-2000</a:t>
            </a: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400" b="1" i="0" u="none" strike="noStrike" kern="1200" cap="none" spc="0" normalizeH="0" baseline="0" noProof="0">
                <a:ln>
                  <a:noFill/>
                </a:ln>
                <a:solidFill>
                  <a:prstClr val="black"/>
                </a:solidFill>
                <a:effectLst/>
                <a:uLnTx/>
                <a:uFillTx/>
                <a:latin typeface="Arial" panose="020B0604020202020204"/>
                <a:ea typeface="+mn-ea"/>
                <a:cs typeface="+mn-cs"/>
              </a:rPr>
              <a:t>Follow us on social media</a:t>
            </a:r>
          </a:p>
        </p:txBody>
      </p:sp>
      <p:pic>
        <p:nvPicPr>
          <p:cNvPr id="7" name="Picture 6">
            <a:extLst>
              <a:ext uri="{FF2B5EF4-FFF2-40B4-BE49-F238E27FC236}">
                <a16:creationId xmlns:a16="http://schemas.microsoft.com/office/drawing/2014/main" id="{F3E691F2-F4E0-448B-3739-D627B24DA74F}"/>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8591601" y="5539031"/>
            <a:ext cx="2381491" cy="513654"/>
          </a:xfrm>
          <a:prstGeom prst="rect">
            <a:avLst/>
          </a:prstGeom>
        </p:spPr>
      </p:pic>
      <p:pic>
        <p:nvPicPr>
          <p:cNvPr id="8" name="Picture 7">
            <a:extLst>
              <a:ext uri="{FF2B5EF4-FFF2-40B4-BE49-F238E27FC236}">
                <a16:creationId xmlns:a16="http://schemas.microsoft.com/office/drawing/2014/main" id="{EF1B4F0A-F45A-EF77-4FCB-6674BE14F3E2}"/>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8682225" y="3138859"/>
            <a:ext cx="2608434" cy="503601"/>
          </a:xfrm>
          <a:prstGeom prst="rect">
            <a:avLst/>
          </a:prstGeom>
        </p:spPr>
      </p:pic>
      <p:sp>
        <p:nvSpPr>
          <p:cNvPr id="10" name="Rectangle 9">
            <a:extLst>
              <a:ext uri="{FF2B5EF4-FFF2-40B4-BE49-F238E27FC236}">
                <a16:creationId xmlns:a16="http://schemas.microsoft.com/office/drawing/2014/main" id="{EA775A3B-C07F-7ACA-E906-4ACBDB3DC09E}"/>
              </a:ext>
            </a:extLst>
          </p:cNvPr>
          <p:cNvSpPr/>
          <p:nvPr userDrawn="1"/>
        </p:nvSpPr>
        <p:spPr>
          <a:xfrm>
            <a:off x="0" y="-2667"/>
            <a:ext cx="447290" cy="6841032"/>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06265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67D352-0EF6-9CC1-A28E-4A34BB1388FE}"/>
              </a:ext>
            </a:extLst>
          </p:cNvPr>
          <p:cNvSpPr>
            <a:spLocks noGrp="1"/>
          </p:cNvSpPr>
          <p:nvPr>
            <p:ph type="dt" sz="half" idx="10"/>
          </p:nvPr>
        </p:nvSpPr>
        <p:spPr/>
        <p:txBody>
          <a:bodyPr/>
          <a:lstStyle/>
          <a:p>
            <a:endParaRPr lang="en-US"/>
          </a:p>
        </p:txBody>
      </p:sp>
      <p:sp>
        <p:nvSpPr>
          <p:cNvPr id="3" name="Footer Placeholder 2">
            <a:extLst>
              <a:ext uri="{FF2B5EF4-FFF2-40B4-BE49-F238E27FC236}">
                <a16:creationId xmlns:a16="http://schemas.microsoft.com/office/drawing/2014/main" id="{F3CCF658-B8DD-9F81-EA41-28259F8DB69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94E766-BC4D-0B80-9883-54C0CB4EC6B4}"/>
              </a:ext>
            </a:extLst>
          </p:cNvPr>
          <p:cNvSpPr>
            <a:spLocks noGrp="1"/>
          </p:cNvSpPr>
          <p:nvPr>
            <p:ph type="sldNum" sz="quarter" idx="12"/>
          </p:nvPr>
        </p:nvSpPr>
        <p:spPr>
          <a:xfrm>
            <a:off x="8610600" y="6356350"/>
            <a:ext cx="2743200" cy="365125"/>
          </a:xfrm>
          <a:prstGeom prst="rect">
            <a:avLst/>
          </a:prstGeom>
        </p:spPr>
        <p:txBody>
          <a:bodyPr/>
          <a:lstStyle/>
          <a:p>
            <a:fld id="{A6180AD6-37EC-8F43-81B2-635581D86ABC}" type="slidenum">
              <a:rPr lang="en-US" smtClean="0"/>
              <a:t>‹#›</a:t>
            </a:fld>
            <a:endParaRPr lang="en-US"/>
          </a:p>
        </p:txBody>
      </p:sp>
    </p:spTree>
    <p:extLst>
      <p:ext uri="{BB962C8B-B14F-4D97-AF65-F5344CB8AC3E}">
        <p14:creationId xmlns:p14="http://schemas.microsoft.com/office/powerpoint/2010/main" val="1503537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corative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EE78717-756D-42DC-E26A-583B9A38CCAA}"/>
              </a:ext>
            </a:extLst>
          </p:cNvPr>
          <p:cNvSpPr/>
          <p:nvPr userDrawn="1"/>
        </p:nvSpPr>
        <p:spPr>
          <a:xfrm>
            <a:off x="1" y="868680"/>
            <a:ext cx="12191999" cy="1827244"/>
          </a:xfrm>
          <a:prstGeom prst="rect">
            <a:avLst/>
          </a:prstGeom>
          <a:solidFill>
            <a:srgbClr val="5D0700">
              <a:alpha val="9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99C7B4D-CED8-D9FA-2C9E-B1DFF314ED2E}"/>
              </a:ext>
            </a:extLst>
          </p:cNvPr>
          <p:cNvSpPr/>
          <p:nvPr userDrawn="1"/>
        </p:nvSpPr>
        <p:spPr>
          <a:xfrm>
            <a:off x="9448800" y="0"/>
            <a:ext cx="2743200" cy="27432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77C0E34-F4C0-F9BB-56BB-2843FB9D9FAA}"/>
              </a:ext>
            </a:extLst>
          </p:cNvPr>
          <p:cNvSpPr/>
          <p:nvPr userDrawn="1"/>
        </p:nvSpPr>
        <p:spPr>
          <a:xfrm>
            <a:off x="0" y="2631200"/>
            <a:ext cx="2395728" cy="17385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73E99BF6-D24B-8312-4FB0-CDFF5CC0B8E1}"/>
              </a:ext>
            </a:extLst>
          </p:cNvPr>
          <p:cNvSpPr/>
          <p:nvPr userDrawn="1"/>
        </p:nvSpPr>
        <p:spPr>
          <a:xfrm>
            <a:off x="-18836" y="5486400"/>
            <a:ext cx="12210836" cy="13716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0C8587F3-F3EF-D9B1-B9CB-BFDAC925B8DF}"/>
              </a:ext>
            </a:extLst>
          </p:cNvPr>
          <p:cNvSpPr/>
          <p:nvPr userDrawn="1"/>
        </p:nvSpPr>
        <p:spPr>
          <a:xfrm>
            <a:off x="9448799" y="254524"/>
            <a:ext cx="2743200" cy="92505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F3BFDBFB-B556-8F40-D9D6-733064DDC9A1}"/>
              </a:ext>
            </a:extLst>
          </p:cNvPr>
          <p:cNvSpPr/>
          <p:nvPr userDrawn="1"/>
        </p:nvSpPr>
        <p:spPr>
          <a:xfrm>
            <a:off x="11711509" y="0"/>
            <a:ext cx="241713" cy="2805050"/>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E946AB-E0AF-3382-6359-32048B6712F7}"/>
              </a:ext>
            </a:extLst>
          </p:cNvPr>
          <p:cNvSpPr>
            <a:spLocks noGrp="1"/>
          </p:cNvSpPr>
          <p:nvPr>
            <p:ph type="title" hasCustomPrompt="1"/>
          </p:nvPr>
        </p:nvSpPr>
        <p:spPr>
          <a:xfrm>
            <a:off x="838200" y="1206140"/>
            <a:ext cx="10360068" cy="455920"/>
          </a:xfrm>
        </p:spPr>
        <p:txBody>
          <a:bodyPr>
            <a:normAutofit/>
          </a:bodyPr>
          <a:lstStyle>
            <a:lvl1pPr>
              <a:defRPr sz="3000">
                <a:solidFill>
                  <a:schemeClr val="bg1"/>
                </a:solidFill>
              </a:defRPr>
            </a:lvl1pPr>
          </a:lstStyle>
          <a:p>
            <a:r>
              <a:rPr lang="en-US"/>
              <a:t>CLICK TO EDIT MASTER TITLE STYLE</a:t>
            </a:r>
          </a:p>
        </p:txBody>
      </p:sp>
      <p:sp>
        <p:nvSpPr>
          <p:cNvPr id="10" name="Rectangle 9">
            <a:extLst>
              <a:ext uri="{FF2B5EF4-FFF2-40B4-BE49-F238E27FC236}">
                <a16:creationId xmlns:a16="http://schemas.microsoft.com/office/drawing/2014/main" id="{8DFC50DF-84CC-EE22-72A7-82FE046EAD6B}"/>
              </a:ext>
            </a:extLst>
          </p:cNvPr>
          <p:cNvSpPr/>
          <p:nvPr userDrawn="1"/>
        </p:nvSpPr>
        <p:spPr>
          <a:xfrm>
            <a:off x="11353800" y="6356350"/>
            <a:ext cx="838199" cy="50666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B81C41CB-2C3B-EFF3-8262-993288B05AE9}"/>
              </a:ext>
            </a:extLst>
          </p:cNvPr>
          <p:cNvSpPr>
            <a:spLocks noGrp="1"/>
          </p:cNvSpPr>
          <p:nvPr>
            <p:ph type="sldNum" sz="quarter" idx="12"/>
          </p:nvPr>
        </p:nvSpPr>
        <p:spPr>
          <a:xfrm>
            <a:off x="11516639" y="6355478"/>
            <a:ext cx="508347" cy="495996"/>
          </a:xfrm>
          <a:prstGeom prst="rect">
            <a:avLst/>
          </a:prstGeom>
        </p:spPr>
        <p:txBody>
          <a:bodyPr/>
          <a:lstStyle>
            <a:lvl1pPr>
              <a:defRPr sz="900">
                <a:solidFill>
                  <a:schemeClr val="bg1"/>
                </a:solidFill>
                <a:latin typeface="Franklin Gothic Medium" panose="020B0603020102020204" pitchFamily="34" charset="0"/>
              </a:defRPr>
            </a:lvl1pPr>
          </a:lstStyle>
          <a:p>
            <a:fld id="{A6180AD6-37EC-8F43-81B2-635581D86ABC}" type="slidenum">
              <a:rPr lang="en-US" smtClean="0"/>
              <a:pPr/>
              <a:t>‹#›</a:t>
            </a:fld>
            <a:endParaRPr lang="en-US"/>
          </a:p>
        </p:txBody>
      </p:sp>
      <p:sp>
        <p:nvSpPr>
          <p:cNvPr id="21" name="Picture Placeholder 20">
            <a:extLst>
              <a:ext uri="{FF2B5EF4-FFF2-40B4-BE49-F238E27FC236}">
                <a16:creationId xmlns:a16="http://schemas.microsoft.com/office/drawing/2014/main" id="{31C60BAC-7B86-B6CB-B2EF-C38C8C21A634}"/>
              </a:ext>
            </a:extLst>
          </p:cNvPr>
          <p:cNvSpPr>
            <a:spLocks noGrp="1"/>
          </p:cNvSpPr>
          <p:nvPr>
            <p:ph type="pic" sz="quarter" idx="13"/>
          </p:nvPr>
        </p:nvSpPr>
        <p:spPr>
          <a:xfrm>
            <a:off x="931863" y="3117850"/>
            <a:ext cx="3160712" cy="3030538"/>
          </a:xfrm>
        </p:spPr>
        <p:txBody>
          <a:bodyPr/>
          <a:lstStyle/>
          <a:p>
            <a:endParaRPr lang="en-US"/>
          </a:p>
        </p:txBody>
      </p:sp>
      <p:sp>
        <p:nvSpPr>
          <p:cNvPr id="22" name="Picture Placeholder 20">
            <a:extLst>
              <a:ext uri="{FF2B5EF4-FFF2-40B4-BE49-F238E27FC236}">
                <a16:creationId xmlns:a16="http://schemas.microsoft.com/office/drawing/2014/main" id="{7C7F15A6-F305-95AD-72B0-BEADA16FE60B}"/>
              </a:ext>
            </a:extLst>
          </p:cNvPr>
          <p:cNvSpPr>
            <a:spLocks noGrp="1"/>
          </p:cNvSpPr>
          <p:nvPr>
            <p:ph type="pic" sz="quarter" idx="14"/>
          </p:nvPr>
        </p:nvSpPr>
        <p:spPr>
          <a:xfrm>
            <a:off x="4581162" y="3117850"/>
            <a:ext cx="3160712" cy="3030538"/>
          </a:xfrm>
        </p:spPr>
        <p:txBody>
          <a:bodyPr/>
          <a:lstStyle/>
          <a:p>
            <a:endParaRPr lang="en-US"/>
          </a:p>
        </p:txBody>
      </p:sp>
      <p:sp>
        <p:nvSpPr>
          <p:cNvPr id="23" name="Picture Placeholder 20">
            <a:extLst>
              <a:ext uri="{FF2B5EF4-FFF2-40B4-BE49-F238E27FC236}">
                <a16:creationId xmlns:a16="http://schemas.microsoft.com/office/drawing/2014/main" id="{B80D6E32-0D5A-6C8F-8CA4-97CE08B384FF}"/>
              </a:ext>
            </a:extLst>
          </p:cNvPr>
          <p:cNvSpPr>
            <a:spLocks noGrp="1"/>
          </p:cNvSpPr>
          <p:nvPr>
            <p:ph type="pic" sz="quarter" idx="15"/>
          </p:nvPr>
        </p:nvSpPr>
        <p:spPr>
          <a:xfrm>
            <a:off x="8099425" y="3117850"/>
            <a:ext cx="3160712" cy="3030538"/>
          </a:xfrm>
        </p:spPr>
        <p:txBody>
          <a:bodyPr/>
          <a:lstStyle/>
          <a:p>
            <a:endParaRPr lang="en-US"/>
          </a:p>
        </p:txBody>
      </p:sp>
    </p:spTree>
    <p:extLst>
      <p:ext uri="{BB962C8B-B14F-4D97-AF65-F5344CB8AC3E}">
        <p14:creationId xmlns:p14="http://schemas.microsoft.com/office/powerpoint/2010/main" val="2402178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946AB-E0AF-3382-6359-32048B6712F7}"/>
              </a:ext>
            </a:extLst>
          </p:cNvPr>
          <p:cNvSpPr>
            <a:spLocks noGrp="1"/>
          </p:cNvSpPr>
          <p:nvPr>
            <p:ph type="title" hasCustomPrompt="1"/>
          </p:nvPr>
        </p:nvSpPr>
        <p:spPr>
          <a:xfrm>
            <a:off x="838200" y="365126"/>
            <a:ext cx="10360068" cy="1062842"/>
          </a:xfrm>
        </p:spPr>
        <p:txBody>
          <a:bodyPr>
            <a:normAutofit/>
          </a:bodyPr>
          <a:lstStyle>
            <a:lvl1pPr>
              <a:defRPr sz="3000"/>
            </a:lvl1pPr>
          </a:lstStyle>
          <a:p>
            <a:r>
              <a:rPr lang="en-US"/>
              <a:t>CLICK TO EDIT MASTER TITLE STYLE</a:t>
            </a:r>
          </a:p>
        </p:txBody>
      </p:sp>
      <p:sp>
        <p:nvSpPr>
          <p:cNvPr id="3" name="Content Placeholder 2">
            <a:extLst>
              <a:ext uri="{FF2B5EF4-FFF2-40B4-BE49-F238E27FC236}">
                <a16:creationId xmlns:a16="http://schemas.microsoft.com/office/drawing/2014/main" id="{4A336706-A602-54E3-5CFB-439BC0E604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8B93B597-F345-AB42-9110-966F1742AB30}"/>
              </a:ext>
            </a:extLst>
          </p:cNvPr>
          <p:cNvSpPr/>
          <p:nvPr userDrawn="1"/>
        </p:nvSpPr>
        <p:spPr>
          <a:xfrm>
            <a:off x="8534400" y="0"/>
            <a:ext cx="3657600" cy="274320"/>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266114A-2DDF-FB15-C216-2DA72A7ECB9F}"/>
              </a:ext>
            </a:extLst>
          </p:cNvPr>
          <p:cNvSpPr/>
          <p:nvPr userDrawn="1"/>
        </p:nvSpPr>
        <p:spPr>
          <a:xfrm>
            <a:off x="838200" y="1414275"/>
            <a:ext cx="6146104" cy="90807"/>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DFC50DF-84CC-EE22-72A7-82FE046EAD6B}"/>
              </a:ext>
            </a:extLst>
          </p:cNvPr>
          <p:cNvSpPr/>
          <p:nvPr userDrawn="1"/>
        </p:nvSpPr>
        <p:spPr>
          <a:xfrm>
            <a:off x="11353800" y="6356350"/>
            <a:ext cx="838199" cy="50666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B81C41CB-2C3B-EFF3-8262-993288B05AE9}"/>
              </a:ext>
            </a:extLst>
          </p:cNvPr>
          <p:cNvSpPr>
            <a:spLocks noGrp="1"/>
          </p:cNvSpPr>
          <p:nvPr>
            <p:ph type="sldNum" sz="quarter" idx="12"/>
          </p:nvPr>
        </p:nvSpPr>
        <p:spPr>
          <a:xfrm>
            <a:off x="11516639" y="6362004"/>
            <a:ext cx="508347" cy="495996"/>
          </a:xfrm>
          <a:prstGeom prst="rect">
            <a:avLst/>
          </a:prstGeom>
        </p:spPr>
        <p:txBody>
          <a:bodyPr/>
          <a:lstStyle>
            <a:lvl1pPr>
              <a:defRPr sz="900">
                <a:solidFill>
                  <a:schemeClr val="bg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2017983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946AB-E0AF-3382-6359-32048B6712F7}"/>
              </a:ext>
            </a:extLst>
          </p:cNvPr>
          <p:cNvSpPr>
            <a:spLocks noGrp="1"/>
          </p:cNvSpPr>
          <p:nvPr>
            <p:ph type="title" hasCustomPrompt="1"/>
          </p:nvPr>
        </p:nvSpPr>
        <p:spPr>
          <a:xfrm>
            <a:off x="4750768" y="365126"/>
            <a:ext cx="6447500" cy="1062842"/>
          </a:xfrm>
        </p:spPr>
        <p:txBody>
          <a:bodyPr>
            <a:normAutofit/>
          </a:bodyPr>
          <a:lstStyle>
            <a:lvl1pPr>
              <a:defRPr sz="3000"/>
            </a:lvl1pPr>
          </a:lstStyle>
          <a:p>
            <a:r>
              <a:rPr lang="en-US"/>
              <a:t>CLICK TO EDIT MASTER TITLE STYLE</a:t>
            </a:r>
          </a:p>
        </p:txBody>
      </p:sp>
      <p:sp>
        <p:nvSpPr>
          <p:cNvPr id="3" name="Content Placeholder 2">
            <a:extLst>
              <a:ext uri="{FF2B5EF4-FFF2-40B4-BE49-F238E27FC236}">
                <a16:creationId xmlns:a16="http://schemas.microsoft.com/office/drawing/2014/main" id="{4A336706-A602-54E3-5CFB-439BC0E604F4}"/>
              </a:ext>
            </a:extLst>
          </p:cNvPr>
          <p:cNvSpPr>
            <a:spLocks noGrp="1"/>
          </p:cNvSpPr>
          <p:nvPr>
            <p:ph idx="1"/>
          </p:nvPr>
        </p:nvSpPr>
        <p:spPr>
          <a:xfrm>
            <a:off x="4809506" y="1825625"/>
            <a:ext cx="6544294"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8B93B597-F345-AB42-9110-966F1742AB30}"/>
              </a:ext>
            </a:extLst>
          </p:cNvPr>
          <p:cNvSpPr/>
          <p:nvPr userDrawn="1"/>
        </p:nvSpPr>
        <p:spPr>
          <a:xfrm rot="5400000">
            <a:off x="8647176" y="3313176"/>
            <a:ext cx="6858000" cy="231648"/>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266114A-2DDF-FB15-C216-2DA72A7ECB9F}"/>
              </a:ext>
            </a:extLst>
          </p:cNvPr>
          <p:cNvSpPr/>
          <p:nvPr userDrawn="1"/>
        </p:nvSpPr>
        <p:spPr>
          <a:xfrm>
            <a:off x="3479741" y="1427967"/>
            <a:ext cx="6146104" cy="90807"/>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DFC50DF-84CC-EE22-72A7-82FE046EAD6B}"/>
              </a:ext>
            </a:extLst>
          </p:cNvPr>
          <p:cNvSpPr/>
          <p:nvPr userDrawn="1"/>
        </p:nvSpPr>
        <p:spPr>
          <a:xfrm>
            <a:off x="11961785" y="6356350"/>
            <a:ext cx="230214" cy="506660"/>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8B1F8C6B-B323-A917-2F2E-1DA68115D06E}"/>
              </a:ext>
            </a:extLst>
          </p:cNvPr>
          <p:cNvSpPr/>
          <p:nvPr userDrawn="1"/>
        </p:nvSpPr>
        <p:spPr>
          <a:xfrm rot="5400000">
            <a:off x="-1376684" y="1360578"/>
            <a:ext cx="6858000" cy="4136844"/>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7522A00-35D6-6AE9-FA89-A10FE18C23AB}"/>
              </a:ext>
            </a:extLst>
          </p:cNvPr>
          <p:cNvSpPr/>
          <p:nvPr userDrawn="1"/>
        </p:nvSpPr>
        <p:spPr>
          <a:xfrm>
            <a:off x="-16106" y="5283200"/>
            <a:ext cx="4136844" cy="15748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83CE58D-2171-E894-5FDC-9F14A8B2DC82}"/>
              </a:ext>
            </a:extLst>
          </p:cNvPr>
          <p:cNvSpPr/>
          <p:nvPr userDrawn="1"/>
        </p:nvSpPr>
        <p:spPr>
          <a:xfrm>
            <a:off x="-16107" y="3877733"/>
            <a:ext cx="931333" cy="298026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5">
            <a:extLst>
              <a:ext uri="{FF2B5EF4-FFF2-40B4-BE49-F238E27FC236}">
                <a16:creationId xmlns:a16="http://schemas.microsoft.com/office/drawing/2014/main" id="{EBE5648F-5BA1-6E3E-9203-F3A972C4E5CD}"/>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tx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41112650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Title and Imag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81C41CB-2C3B-EFF3-8262-993288B05AE9}"/>
              </a:ext>
            </a:extLst>
          </p:cNvPr>
          <p:cNvSpPr>
            <a:spLocks noGrp="1"/>
          </p:cNvSpPr>
          <p:nvPr>
            <p:ph type="sldNum" sz="quarter" idx="12"/>
          </p:nvPr>
        </p:nvSpPr>
        <p:spPr>
          <a:xfrm>
            <a:off x="11516639" y="6362004"/>
            <a:ext cx="508347" cy="495996"/>
          </a:xfrm>
          <a:prstGeom prst="rect">
            <a:avLst/>
          </a:prstGeom>
        </p:spPr>
        <p:txBody>
          <a:bodyPr/>
          <a:lstStyle>
            <a:lvl1pPr>
              <a:defRPr sz="900">
                <a:solidFill>
                  <a:schemeClr val="tx1"/>
                </a:solidFill>
                <a:latin typeface="Franklin Gothic Medium" panose="020B0603020102020204" pitchFamily="34" charset="0"/>
              </a:defRPr>
            </a:lvl1pPr>
          </a:lstStyle>
          <a:p>
            <a:fld id="{A6180AD6-37EC-8F43-81B2-635581D86ABC}" type="slidenum">
              <a:rPr lang="en-US" smtClean="0"/>
              <a:pPr/>
              <a:t>‹#›</a:t>
            </a:fld>
            <a:endParaRPr lang="en-US"/>
          </a:p>
        </p:txBody>
      </p:sp>
      <p:sp>
        <p:nvSpPr>
          <p:cNvPr id="11" name="Rectangle 10">
            <a:extLst>
              <a:ext uri="{FF2B5EF4-FFF2-40B4-BE49-F238E27FC236}">
                <a16:creationId xmlns:a16="http://schemas.microsoft.com/office/drawing/2014/main" id="{8933FB0A-2B81-7B65-1A83-87B304B96195}"/>
              </a:ext>
            </a:extLst>
          </p:cNvPr>
          <p:cNvSpPr/>
          <p:nvPr userDrawn="1"/>
        </p:nvSpPr>
        <p:spPr>
          <a:xfrm>
            <a:off x="0" y="8484"/>
            <a:ext cx="4233672" cy="6849516"/>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9CA211B-B31A-C9FE-7D54-393462CF4DB2}"/>
              </a:ext>
            </a:extLst>
          </p:cNvPr>
          <p:cNvSpPr/>
          <p:nvPr userDrawn="1"/>
        </p:nvSpPr>
        <p:spPr>
          <a:xfrm>
            <a:off x="0" y="8484"/>
            <a:ext cx="447290" cy="6841032"/>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49107A2-D1C2-9C9F-EB6D-833C5537656E}"/>
              </a:ext>
            </a:extLst>
          </p:cNvPr>
          <p:cNvSpPr/>
          <p:nvPr userDrawn="1"/>
        </p:nvSpPr>
        <p:spPr>
          <a:xfrm rot="5400000">
            <a:off x="1185511" y="2563146"/>
            <a:ext cx="68583" cy="89503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E946AB-E0AF-3382-6359-32048B6712F7}"/>
              </a:ext>
            </a:extLst>
          </p:cNvPr>
          <p:cNvSpPr>
            <a:spLocks noGrp="1"/>
          </p:cNvSpPr>
          <p:nvPr>
            <p:ph type="title" hasCustomPrompt="1"/>
          </p:nvPr>
        </p:nvSpPr>
        <p:spPr>
          <a:xfrm>
            <a:off x="772284" y="1393569"/>
            <a:ext cx="3240531" cy="1582803"/>
          </a:xfrm>
        </p:spPr>
        <p:txBody>
          <a:bodyPr>
            <a:normAutofit/>
          </a:bodyPr>
          <a:lstStyle>
            <a:lvl1pPr>
              <a:defRPr sz="3000">
                <a:solidFill>
                  <a:schemeClr val="bg1"/>
                </a:solidFill>
              </a:defRPr>
            </a:lvl1pPr>
          </a:lstStyle>
          <a:p>
            <a:r>
              <a:rPr lang="en-US"/>
              <a:t>CLICK TO EDIT MASTER TITLE STYLE</a:t>
            </a:r>
          </a:p>
        </p:txBody>
      </p:sp>
      <p:sp>
        <p:nvSpPr>
          <p:cNvPr id="16" name="Text Placeholder 15">
            <a:extLst>
              <a:ext uri="{FF2B5EF4-FFF2-40B4-BE49-F238E27FC236}">
                <a16:creationId xmlns:a16="http://schemas.microsoft.com/office/drawing/2014/main" id="{F63966DE-206D-A008-86E7-FB146A8A05AA}"/>
              </a:ext>
            </a:extLst>
          </p:cNvPr>
          <p:cNvSpPr>
            <a:spLocks noGrp="1"/>
          </p:cNvSpPr>
          <p:nvPr>
            <p:ph type="body" sz="quarter" idx="13"/>
          </p:nvPr>
        </p:nvSpPr>
        <p:spPr>
          <a:xfrm>
            <a:off x="777956" y="3175871"/>
            <a:ext cx="3234859" cy="1752968"/>
          </a:xfrm>
        </p:spPr>
        <p:txBody>
          <a:bodyPr>
            <a:noAutofit/>
          </a:bodyPr>
          <a:lstStyle>
            <a:lvl1pPr marL="0" indent="0">
              <a:buNone/>
              <a:defRPr sz="4000" b="1">
                <a:solidFill>
                  <a:srgbClr val="DFAC36"/>
                </a:solidFill>
              </a:defRPr>
            </a:lvl1pPr>
            <a:lvl2pPr marL="457200" indent="0">
              <a:buNone/>
              <a:defRPr sz="4000">
                <a:solidFill>
                  <a:srgbClr val="DFAC36"/>
                </a:solidFill>
              </a:defRPr>
            </a:lvl2pPr>
            <a:lvl3pPr marL="914400" indent="0">
              <a:buNone/>
              <a:defRPr sz="4000">
                <a:solidFill>
                  <a:srgbClr val="DFAC36"/>
                </a:solidFill>
              </a:defRPr>
            </a:lvl3pPr>
            <a:lvl4pPr marL="1371600" indent="0">
              <a:buNone/>
              <a:defRPr sz="4000">
                <a:solidFill>
                  <a:srgbClr val="DFAC36"/>
                </a:solidFill>
              </a:defRPr>
            </a:lvl4pPr>
            <a:lvl5pPr marL="1828800" indent="0">
              <a:buNone/>
              <a:defRPr sz="4000">
                <a:solidFill>
                  <a:srgbClr val="DFAC36"/>
                </a:solidFill>
              </a:defRPr>
            </a:lvl5pPr>
          </a:lstStyle>
          <a:p>
            <a:pPr lvl="0"/>
            <a:r>
              <a:rPr lang="en-US"/>
              <a:t>Click to edit Master text styles</a:t>
            </a:r>
          </a:p>
        </p:txBody>
      </p:sp>
    </p:spTree>
    <p:extLst>
      <p:ext uri="{BB962C8B-B14F-4D97-AF65-F5344CB8AC3E}">
        <p14:creationId xmlns:p14="http://schemas.microsoft.com/office/powerpoint/2010/main" val="3335159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side 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3B836F2-81E5-E0EF-5759-410E39F14AEA}"/>
              </a:ext>
            </a:extLst>
          </p:cNvPr>
          <p:cNvSpPr/>
          <p:nvPr userDrawn="1"/>
        </p:nvSpPr>
        <p:spPr>
          <a:xfrm>
            <a:off x="0" y="6318840"/>
            <a:ext cx="12192000" cy="54542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F22C229-F5A5-2801-9BB2-4B208BD85BCE}"/>
              </a:ext>
            </a:extLst>
          </p:cNvPr>
          <p:cNvSpPr/>
          <p:nvPr userDrawn="1"/>
        </p:nvSpPr>
        <p:spPr>
          <a:xfrm>
            <a:off x="0" y="782514"/>
            <a:ext cx="3446586" cy="5573836"/>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6815542-A0B4-910B-2596-20421DE08E04}"/>
              </a:ext>
            </a:extLst>
          </p:cNvPr>
          <p:cNvSpPr/>
          <p:nvPr userDrawn="1"/>
        </p:nvSpPr>
        <p:spPr>
          <a:xfrm>
            <a:off x="0" y="1363087"/>
            <a:ext cx="4340352" cy="2897397"/>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73335C84-A241-55D6-86CF-3FA184DDCAD8}"/>
              </a:ext>
            </a:extLst>
          </p:cNvPr>
          <p:cNvSpPr/>
          <p:nvPr userDrawn="1"/>
        </p:nvSpPr>
        <p:spPr>
          <a:xfrm>
            <a:off x="319159" y="386431"/>
            <a:ext cx="181682" cy="5969919"/>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DF80B0D-28CC-97A1-A74A-D08C2C1C8B64}"/>
              </a:ext>
            </a:extLst>
          </p:cNvPr>
          <p:cNvSpPr/>
          <p:nvPr userDrawn="1"/>
        </p:nvSpPr>
        <p:spPr>
          <a:xfrm rot="5400000">
            <a:off x="11361737" y="-693737"/>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7089B7F-D427-B7A8-89B6-973186AED69C}"/>
              </a:ext>
            </a:extLst>
          </p:cNvPr>
          <p:cNvSpPr>
            <a:spLocks noGrp="1"/>
          </p:cNvSpPr>
          <p:nvPr>
            <p:ph sz="half" idx="2" hasCustomPrompt="1"/>
          </p:nvPr>
        </p:nvSpPr>
        <p:spPr>
          <a:xfrm>
            <a:off x="6507678" y="2303813"/>
            <a:ext cx="5292208" cy="3727759"/>
          </a:xfrm>
        </p:spPr>
        <p:txBody>
          <a:bodyPr>
            <a:normAutofit/>
          </a:bodyPr>
          <a:lstStyle>
            <a:lvl1pPr marL="0" indent="0">
              <a:buNone/>
              <a:defRPr sz="2400"/>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en-US"/>
              <a:t>Click to edit body text styles</a:t>
            </a:r>
          </a:p>
        </p:txBody>
      </p:sp>
      <p:sp>
        <p:nvSpPr>
          <p:cNvPr id="2" name="Title 1">
            <a:extLst>
              <a:ext uri="{FF2B5EF4-FFF2-40B4-BE49-F238E27FC236}">
                <a16:creationId xmlns:a16="http://schemas.microsoft.com/office/drawing/2014/main" id="{52CFA99E-1FCF-94DF-4B05-E5C6562EAB3E}"/>
              </a:ext>
            </a:extLst>
          </p:cNvPr>
          <p:cNvSpPr>
            <a:spLocks noGrp="1"/>
          </p:cNvSpPr>
          <p:nvPr>
            <p:ph type="title" hasCustomPrompt="1"/>
          </p:nvPr>
        </p:nvSpPr>
        <p:spPr>
          <a:xfrm>
            <a:off x="571852" y="1822000"/>
            <a:ext cx="4582040" cy="1653026"/>
          </a:xfrm>
        </p:spPr>
        <p:txBody>
          <a:bodyPr/>
          <a:lstStyle>
            <a:lvl1pPr>
              <a:defRPr b="1" cap="all" baseline="0">
                <a:solidFill>
                  <a:schemeClr val="bg1"/>
                </a:solidFill>
              </a:defRPr>
            </a:lvl1pPr>
          </a:lstStyle>
          <a:p>
            <a:r>
              <a:rPr lang="en-US"/>
              <a:t>CLICK TO EDIT MASTER TITLE STYLE</a:t>
            </a:r>
          </a:p>
        </p:txBody>
      </p:sp>
      <p:sp>
        <p:nvSpPr>
          <p:cNvPr id="12" name="Text Placeholder 11">
            <a:extLst>
              <a:ext uri="{FF2B5EF4-FFF2-40B4-BE49-F238E27FC236}">
                <a16:creationId xmlns:a16="http://schemas.microsoft.com/office/drawing/2014/main" id="{FA09E1A4-D8A0-B954-3778-2031DB4BB539}"/>
              </a:ext>
            </a:extLst>
          </p:cNvPr>
          <p:cNvSpPr>
            <a:spLocks noGrp="1"/>
          </p:cNvSpPr>
          <p:nvPr>
            <p:ph type="body" sz="quarter" idx="13" hasCustomPrompt="1"/>
          </p:nvPr>
        </p:nvSpPr>
        <p:spPr>
          <a:xfrm>
            <a:off x="571851" y="3644906"/>
            <a:ext cx="4582040" cy="630237"/>
          </a:xfrm>
        </p:spPr>
        <p:txBody>
          <a:bodyPr>
            <a:normAutofit/>
          </a:bodyPr>
          <a:lstStyle>
            <a:lvl1pPr marL="0" indent="0">
              <a:buFontTx/>
              <a:buNone/>
              <a:defRPr sz="2000" cap="all" spc="720" baseline="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SUBTITLE</a:t>
            </a:r>
          </a:p>
        </p:txBody>
      </p:sp>
      <p:sp>
        <p:nvSpPr>
          <p:cNvPr id="15" name="Text Placeholder 14">
            <a:extLst>
              <a:ext uri="{FF2B5EF4-FFF2-40B4-BE49-F238E27FC236}">
                <a16:creationId xmlns:a16="http://schemas.microsoft.com/office/drawing/2014/main" id="{97A336B5-4796-07D8-7145-6E166936CDC0}"/>
              </a:ext>
            </a:extLst>
          </p:cNvPr>
          <p:cNvSpPr>
            <a:spLocks noGrp="1"/>
          </p:cNvSpPr>
          <p:nvPr>
            <p:ph type="body" sz="quarter" idx="14" hasCustomPrompt="1"/>
          </p:nvPr>
        </p:nvSpPr>
        <p:spPr>
          <a:xfrm>
            <a:off x="6507677" y="1665432"/>
            <a:ext cx="5292209" cy="528504"/>
          </a:xfrm>
        </p:spPr>
        <p:txBody>
          <a:bodyPr>
            <a:normAutofit/>
          </a:bodyPr>
          <a:lstStyle>
            <a:lvl1pPr marL="0" indent="0" algn="l">
              <a:buFontTx/>
              <a:buNone/>
              <a:defRPr sz="2800" cap="all" baseline="0"/>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en-US"/>
              <a:t>CLICK TO EDIT TITLE COPY</a:t>
            </a:r>
          </a:p>
        </p:txBody>
      </p:sp>
      <p:sp>
        <p:nvSpPr>
          <p:cNvPr id="16" name="Slide Number Placeholder 5">
            <a:extLst>
              <a:ext uri="{FF2B5EF4-FFF2-40B4-BE49-F238E27FC236}">
                <a16:creationId xmlns:a16="http://schemas.microsoft.com/office/drawing/2014/main" id="{3BAA8A7C-6E82-817B-C3B0-798728E510A5}"/>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bg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1358863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Sid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F339928-08DB-9A46-C9C2-30AE2F4E3A7C}"/>
              </a:ext>
            </a:extLst>
          </p:cNvPr>
          <p:cNvSpPr/>
          <p:nvPr userDrawn="1"/>
        </p:nvSpPr>
        <p:spPr>
          <a:xfrm>
            <a:off x="3290825" y="442753"/>
            <a:ext cx="2835482" cy="161535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C66A0AE-A0E2-AC48-3EA3-C548C0CC9F48}"/>
              </a:ext>
            </a:extLst>
          </p:cNvPr>
          <p:cNvSpPr/>
          <p:nvPr userDrawn="1"/>
        </p:nvSpPr>
        <p:spPr>
          <a:xfrm>
            <a:off x="0" y="782514"/>
            <a:ext cx="3878284" cy="5573836"/>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F1E8A29-38A5-4201-2C39-F374A5E0E681}"/>
              </a:ext>
            </a:extLst>
          </p:cNvPr>
          <p:cNvSpPr/>
          <p:nvPr userDrawn="1"/>
        </p:nvSpPr>
        <p:spPr>
          <a:xfrm>
            <a:off x="0" y="1382569"/>
            <a:ext cx="5533901" cy="3207595"/>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C7089B7F-D427-B7A8-89B6-973186AED69C}"/>
              </a:ext>
            </a:extLst>
          </p:cNvPr>
          <p:cNvSpPr>
            <a:spLocks noGrp="1"/>
          </p:cNvSpPr>
          <p:nvPr>
            <p:ph sz="half" idx="2" hasCustomPrompt="1"/>
          </p:nvPr>
        </p:nvSpPr>
        <p:spPr>
          <a:xfrm>
            <a:off x="6507678" y="2303813"/>
            <a:ext cx="5292208" cy="3727759"/>
          </a:xfrm>
        </p:spPr>
        <p:txBody>
          <a:bodyPr>
            <a:normAutofit/>
          </a:bodyPr>
          <a:lstStyle>
            <a:lvl1pPr marL="0" indent="0">
              <a:buNone/>
              <a:defRPr sz="2400"/>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en-US"/>
              <a:t>Click to edit body text styles</a:t>
            </a:r>
          </a:p>
        </p:txBody>
      </p:sp>
      <p:sp>
        <p:nvSpPr>
          <p:cNvPr id="2" name="Title 1">
            <a:extLst>
              <a:ext uri="{FF2B5EF4-FFF2-40B4-BE49-F238E27FC236}">
                <a16:creationId xmlns:a16="http://schemas.microsoft.com/office/drawing/2014/main" id="{52CFA99E-1FCF-94DF-4B05-E5C6562EAB3E}"/>
              </a:ext>
            </a:extLst>
          </p:cNvPr>
          <p:cNvSpPr>
            <a:spLocks noGrp="1"/>
          </p:cNvSpPr>
          <p:nvPr>
            <p:ph type="title" hasCustomPrompt="1"/>
          </p:nvPr>
        </p:nvSpPr>
        <p:spPr>
          <a:xfrm>
            <a:off x="571852" y="1822000"/>
            <a:ext cx="4582040" cy="1653026"/>
          </a:xfrm>
        </p:spPr>
        <p:txBody>
          <a:bodyPr/>
          <a:lstStyle>
            <a:lvl1pPr>
              <a:defRPr b="1" cap="all" baseline="0">
                <a:solidFill>
                  <a:schemeClr val="bg1"/>
                </a:solidFill>
              </a:defRPr>
            </a:lvl1pPr>
          </a:lstStyle>
          <a:p>
            <a:r>
              <a:rPr lang="en-US"/>
              <a:t>CLICK TO EDIT MASTER TITLE STYLE</a:t>
            </a:r>
          </a:p>
        </p:txBody>
      </p:sp>
      <p:sp>
        <p:nvSpPr>
          <p:cNvPr id="9" name="Rectangle 8">
            <a:extLst>
              <a:ext uri="{FF2B5EF4-FFF2-40B4-BE49-F238E27FC236}">
                <a16:creationId xmlns:a16="http://schemas.microsoft.com/office/drawing/2014/main" id="{767E60CE-7D03-C182-DC51-A569C8459541}"/>
              </a:ext>
            </a:extLst>
          </p:cNvPr>
          <p:cNvSpPr/>
          <p:nvPr userDrawn="1"/>
        </p:nvSpPr>
        <p:spPr>
          <a:xfrm>
            <a:off x="319159" y="386431"/>
            <a:ext cx="181682" cy="5969919"/>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FA09E1A4-D8A0-B954-3778-2031DB4BB539}"/>
              </a:ext>
            </a:extLst>
          </p:cNvPr>
          <p:cNvSpPr>
            <a:spLocks noGrp="1"/>
          </p:cNvSpPr>
          <p:nvPr>
            <p:ph type="body" sz="quarter" idx="13" hasCustomPrompt="1"/>
          </p:nvPr>
        </p:nvSpPr>
        <p:spPr>
          <a:xfrm>
            <a:off x="571851" y="3644906"/>
            <a:ext cx="4582040" cy="630237"/>
          </a:xfrm>
        </p:spPr>
        <p:txBody>
          <a:bodyPr>
            <a:normAutofit/>
          </a:bodyPr>
          <a:lstStyle>
            <a:lvl1pPr marL="0" indent="0">
              <a:buFontTx/>
              <a:buNone/>
              <a:defRPr sz="2000" cap="all" spc="720" baseline="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SUBTITLE</a:t>
            </a:r>
          </a:p>
        </p:txBody>
      </p:sp>
      <p:sp>
        <p:nvSpPr>
          <p:cNvPr id="15" name="Text Placeholder 14">
            <a:extLst>
              <a:ext uri="{FF2B5EF4-FFF2-40B4-BE49-F238E27FC236}">
                <a16:creationId xmlns:a16="http://schemas.microsoft.com/office/drawing/2014/main" id="{97A336B5-4796-07D8-7145-6E166936CDC0}"/>
              </a:ext>
            </a:extLst>
          </p:cNvPr>
          <p:cNvSpPr>
            <a:spLocks noGrp="1"/>
          </p:cNvSpPr>
          <p:nvPr>
            <p:ph type="body" sz="quarter" idx="14" hasCustomPrompt="1"/>
          </p:nvPr>
        </p:nvSpPr>
        <p:spPr>
          <a:xfrm>
            <a:off x="6507677" y="1665432"/>
            <a:ext cx="5292209" cy="528504"/>
          </a:xfrm>
        </p:spPr>
        <p:txBody>
          <a:bodyPr>
            <a:normAutofit/>
          </a:bodyPr>
          <a:lstStyle>
            <a:lvl1pPr marL="0" indent="0" algn="l">
              <a:buFontTx/>
              <a:buNone/>
              <a:defRPr sz="2800" cap="all" baseline="0"/>
            </a:lvl1pPr>
            <a:lvl2pPr marL="457200" indent="0" algn="l">
              <a:buFontTx/>
              <a:buNone/>
              <a:defRPr/>
            </a:lvl2pPr>
            <a:lvl3pPr marL="914400" indent="0" algn="l">
              <a:buFontTx/>
              <a:buNone/>
              <a:defRPr/>
            </a:lvl3pPr>
            <a:lvl4pPr marL="1371600" indent="0" algn="l">
              <a:buFontTx/>
              <a:buNone/>
              <a:defRPr/>
            </a:lvl4pPr>
            <a:lvl5pPr marL="1828800" indent="0" algn="l">
              <a:buFontTx/>
              <a:buNone/>
              <a:defRPr/>
            </a:lvl5pPr>
          </a:lstStyle>
          <a:p>
            <a:pPr lvl="0"/>
            <a:r>
              <a:rPr lang="en-US"/>
              <a:t>CLICK TO EDIT TITLE COPY</a:t>
            </a:r>
          </a:p>
        </p:txBody>
      </p:sp>
      <p:sp>
        <p:nvSpPr>
          <p:cNvPr id="26" name="Rectangle 25">
            <a:extLst>
              <a:ext uri="{FF2B5EF4-FFF2-40B4-BE49-F238E27FC236}">
                <a16:creationId xmlns:a16="http://schemas.microsoft.com/office/drawing/2014/main" id="{4FF45611-2E04-9750-20F0-7ED0E6AB6E0A}"/>
              </a:ext>
            </a:extLst>
          </p:cNvPr>
          <p:cNvSpPr/>
          <p:nvPr userDrawn="1"/>
        </p:nvSpPr>
        <p:spPr>
          <a:xfrm rot="5400000">
            <a:off x="11361737" y="-693737"/>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lide Number Placeholder 5">
            <a:extLst>
              <a:ext uri="{FF2B5EF4-FFF2-40B4-BE49-F238E27FC236}">
                <a16:creationId xmlns:a16="http://schemas.microsoft.com/office/drawing/2014/main" id="{0598C506-05F4-1260-7329-7E2A272867A8}"/>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tx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3987678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eft Thi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E8B2E52-BB39-056B-244F-249D4812E745}"/>
              </a:ext>
            </a:extLst>
          </p:cNvPr>
          <p:cNvSpPr/>
          <p:nvPr userDrawn="1"/>
        </p:nvSpPr>
        <p:spPr>
          <a:xfrm rot="5400000">
            <a:off x="1192230" y="-1211066"/>
            <a:ext cx="861038" cy="328317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7FA83A40-8CBE-EC1E-A380-22FE0433BDFF}"/>
              </a:ext>
            </a:extLst>
          </p:cNvPr>
          <p:cNvSpPr/>
          <p:nvPr userDrawn="1"/>
        </p:nvSpPr>
        <p:spPr>
          <a:xfrm>
            <a:off x="-18837" y="2894"/>
            <a:ext cx="799229" cy="685510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A7A420B-2AAB-9B14-A6D1-EA4981712ECA}"/>
              </a:ext>
            </a:extLst>
          </p:cNvPr>
          <p:cNvSpPr/>
          <p:nvPr userDrawn="1"/>
        </p:nvSpPr>
        <p:spPr>
          <a:xfrm>
            <a:off x="-18836" y="661666"/>
            <a:ext cx="3826127" cy="2555276"/>
          </a:xfrm>
          <a:prstGeom prst="rect">
            <a:avLst/>
          </a:prstGeom>
          <a:solidFill>
            <a:srgbClr val="3233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CA7D51B-E1E3-A979-4A95-77644AFBC925}"/>
              </a:ext>
            </a:extLst>
          </p:cNvPr>
          <p:cNvSpPr/>
          <p:nvPr userDrawn="1"/>
        </p:nvSpPr>
        <p:spPr>
          <a:xfrm rot="5400000">
            <a:off x="1371725" y="1660287"/>
            <a:ext cx="317391" cy="3098514"/>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2CFA99E-1FCF-94DF-4B05-E5C6562EAB3E}"/>
              </a:ext>
            </a:extLst>
          </p:cNvPr>
          <p:cNvSpPr>
            <a:spLocks noGrp="1"/>
          </p:cNvSpPr>
          <p:nvPr>
            <p:ph type="title" hasCustomPrompt="1"/>
          </p:nvPr>
        </p:nvSpPr>
        <p:spPr>
          <a:xfrm>
            <a:off x="452533" y="1576896"/>
            <a:ext cx="3098515" cy="1029022"/>
          </a:xfrm>
        </p:spPr>
        <p:txBody>
          <a:bodyPr>
            <a:noAutofit/>
          </a:bodyPr>
          <a:lstStyle>
            <a:lvl1pPr>
              <a:defRPr sz="3500">
                <a:solidFill>
                  <a:schemeClr val="bg1"/>
                </a:solidFill>
              </a:defRPr>
            </a:lvl1pPr>
          </a:lstStyle>
          <a:p>
            <a:r>
              <a:rPr lang="en-US"/>
              <a:t>CLICK TO EDIT MASTER TITLE STYLE</a:t>
            </a:r>
          </a:p>
        </p:txBody>
      </p:sp>
      <p:sp>
        <p:nvSpPr>
          <p:cNvPr id="3" name="Content Placeholder 2">
            <a:extLst>
              <a:ext uri="{FF2B5EF4-FFF2-40B4-BE49-F238E27FC236}">
                <a16:creationId xmlns:a16="http://schemas.microsoft.com/office/drawing/2014/main" id="{B70BBE77-1DE0-54CC-9381-22C4023007A8}"/>
              </a:ext>
            </a:extLst>
          </p:cNvPr>
          <p:cNvSpPr>
            <a:spLocks noGrp="1"/>
          </p:cNvSpPr>
          <p:nvPr>
            <p:ph sz="half" idx="1"/>
          </p:nvPr>
        </p:nvSpPr>
        <p:spPr>
          <a:xfrm>
            <a:off x="4615543" y="2255519"/>
            <a:ext cx="6627221" cy="362276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C960FEC-7C3B-D09F-B0CC-F6501BCC1623}"/>
              </a:ext>
            </a:extLst>
          </p:cNvPr>
          <p:cNvSpPr>
            <a:spLocks noGrp="1"/>
          </p:cNvSpPr>
          <p:nvPr>
            <p:ph type="dt" sz="half" idx="10"/>
          </p:nvPr>
        </p:nvSpPr>
        <p:spPr/>
        <p:txBody>
          <a:bodyPr/>
          <a:lstStyle/>
          <a:p>
            <a:endParaRPr lang="en-US"/>
          </a:p>
        </p:txBody>
      </p:sp>
      <p:sp>
        <p:nvSpPr>
          <p:cNvPr id="6" name="Footer Placeholder 5">
            <a:extLst>
              <a:ext uri="{FF2B5EF4-FFF2-40B4-BE49-F238E27FC236}">
                <a16:creationId xmlns:a16="http://schemas.microsoft.com/office/drawing/2014/main" id="{29E7A17B-D837-CE3A-0BB0-4CB2C26B7C02}"/>
              </a:ext>
            </a:extLst>
          </p:cNvPr>
          <p:cNvSpPr>
            <a:spLocks noGrp="1"/>
          </p:cNvSpPr>
          <p:nvPr>
            <p:ph type="ftr" sz="quarter" idx="11"/>
          </p:nvPr>
        </p:nvSpPr>
        <p:spPr/>
        <p:txBody>
          <a:bodyPr/>
          <a:lstStyle/>
          <a:p>
            <a:endParaRPr lang="en-US"/>
          </a:p>
        </p:txBody>
      </p:sp>
      <p:sp>
        <p:nvSpPr>
          <p:cNvPr id="12" name="Slide Number Placeholder 5">
            <a:extLst>
              <a:ext uri="{FF2B5EF4-FFF2-40B4-BE49-F238E27FC236}">
                <a16:creationId xmlns:a16="http://schemas.microsoft.com/office/drawing/2014/main" id="{321BB270-0E13-7C1F-0872-4030AA549461}"/>
              </a:ext>
            </a:extLst>
          </p:cNvPr>
          <p:cNvSpPr>
            <a:spLocks noGrp="1"/>
          </p:cNvSpPr>
          <p:nvPr>
            <p:ph type="sldNum" sz="quarter" idx="12"/>
          </p:nvPr>
        </p:nvSpPr>
        <p:spPr>
          <a:xfrm>
            <a:off x="11429999" y="6362004"/>
            <a:ext cx="508347" cy="495996"/>
          </a:xfrm>
          <a:prstGeom prst="rect">
            <a:avLst/>
          </a:prstGeom>
        </p:spPr>
        <p:txBody>
          <a:bodyPr/>
          <a:lstStyle>
            <a:lvl1pPr>
              <a:defRPr sz="900">
                <a:solidFill>
                  <a:schemeClr val="tx1"/>
                </a:solidFill>
                <a:latin typeface="Franklin Gothic Medium" panose="020B0603020102020204" pitchFamily="34" charset="0"/>
              </a:defRPr>
            </a:lvl1pPr>
          </a:lstStyle>
          <a:p>
            <a:fld id="{A6180AD6-37EC-8F43-81B2-635581D86ABC}" type="slidenum">
              <a:rPr lang="en-US" smtClean="0"/>
              <a:pPr/>
              <a:t>‹#›</a:t>
            </a:fld>
            <a:endParaRPr lang="en-US"/>
          </a:p>
        </p:txBody>
      </p:sp>
    </p:spTree>
    <p:extLst>
      <p:ext uri="{BB962C8B-B14F-4D97-AF65-F5344CB8AC3E}">
        <p14:creationId xmlns:p14="http://schemas.microsoft.com/office/powerpoint/2010/main" val="479015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B866B3-3A4E-163A-59ED-D98F156167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391E84-3F34-C320-E9C6-7D89F18A8F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FE0F86-00DB-58DC-1C2B-449FE07296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AAC64129-1ED1-D31D-7C69-AB90C5406B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8" name="Slide Number Placeholder 5">
            <a:extLst>
              <a:ext uri="{FF2B5EF4-FFF2-40B4-BE49-F238E27FC236}">
                <a16:creationId xmlns:a16="http://schemas.microsoft.com/office/drawing/2014/main" id="{F5ABF2A3-4B2C-E53D-7C89-E27DA4EB632C}"/>
              </a:ext>
            </a:extLst>
          </p:cNvPr>
          <p:cNvSpPr>
            <a:spLocks noGrp="1"/>
          </p:cNvSpPr>
          <p:nvPr>
            <p:ph type="sldNum" sz="quarter" idx="4"/>
          </p:nvPr>
        </p:nvSpPr>
        <p:spPr>
          <a:xfrm>
            <a:off x="9209314" y="6348476"/>
            <a:ext cx="2743200" cy="365125"/>
          </a:xfrm>
          <a:prstGeom prst="rect">
            <a:avLst/>
          </a:prstGeom>
        </p:spPr>
        <p:txBody>
          <a:bodyPr/>
          <a:lstStyle>
            <a:lvl1pPr algn="r">
              <a:defRPr sz="900">
                <a:latin typeface="Franklin Gothic Medium" panose="020B0603020102020204" pitchFamily="34" charset="0"/>
              </a:defRPr>
            </a:lvl1pPr>
          </a:lstStyle>
          <a:p>
            <a:fld id="{775BCCE7-19A9-5C4B-949A-C93A485DE7EF}" type="slidenum">
              <a:rPr lang="en-US" smtClean="0"/>
              <a:pPr/>
              <a:t>‹#›</a:t>
            </a:fld>
            <a:endParaRPr lang="en-US"/>
          </a:p>
        </p:txBody>
      </p:sp>
    </p:spTree>
    <p:extLst>
      <p:ext uri="{BB962C8B-B14F-4D97-AF65-F5344CB8AC3E}">
        <p14:creationId xmlns:p14="http://schemas.microsoft.com/office/powerpoint/2010/main" val="843694684"/>
      </p:ext>
    </p:extLst>
  </p:cSld>
  <p:clrMap bg1="lt1" tx1="dk1" bg2="lt2" tx2="dk2" accent1="accent1" accent2="accent2" accent3="accent3" accent4="accent4" accent5="accent5" accent6="accent6" hlink="hlink" folHlink="folHlink"/>
  <p:sldLayoutIdLst>
    <p:sldLayoutId id="2147483649" r:id="rId1"/>
    <p:sldLayoutId id="2147483663" r:id="rId2"/>
    <p:sldLayoutId id="2147483678" r:id="rId3"/>
    <p:sldLayoutId id="2147483664" r:id="rId4"/>
    <p:sldLayoutId id="2147483679" r:id="rId5"/>
    <p:sldLayoutId id="2147483666" r:id="rId6"/>
    <p:sldLayoutId id="2147483682" r:id="rId7"/>
    <p:sldLayoutId id="2147483681" r:id="rId8"/>
    <p:sldLayoutId id="2147483680" r:id="rId9"/>
    <p:sldLayoutId id="2147483683" r:id="rId10"/>
    <p:sldLayoutId id="2147483660" r:id="rId11"/>
    <p:sldLayoutId id="2147483689" r:id="rId12"/>
    <p:sldLayoutId id="2147483684" r:id="rId13"/>
    <p:sldLayoutId id="2147483686" r:id="rId14"/>
    <p:sldLayoutId id="2147483669" r:id="rId15"/>
    <p:sldLayoutId id="2147483671" r:id="rId16"/>
    <p:sldLayoutId id="2147483667" r:id="rId17"/>
    <p:sldLayoutId id="2147483690" r:id="rId18"/>
    <p:sldLayoutId id="2147483670" r:id="rId19"/>
    <p:sldLayoutId id="2147483654" r:id="rId20"/>
    <p:sldLayoutId id="2147483687" r:id="rId21"/>
    <p:sldLayoutId id="2147483673" r:id="rId22"/>
    <p:sldLayoutId id="2147483688" r:id="rId23"/>
    <p:sldLayoutId id="2147483685" r:id="rId24"/>
    <p:sldLayoutId id="2147483674" r:id="rId25"/>
    <p:sldLayoutId id="2147483675" r:id="rId26"/>
    <p:sldLayoutId id="2147483655" r:id="rId27"/>
    <p:sldLayoutId id="2147483677" r:id="rId28"/>
    <p:sldLayoutId id="2147483662" r:id="rId29"/>
  </p:sldLayoutIdLst>
  <p:hf hdr="0" ftr="0" dt="0"/>
  <p:txStyles>
    <p:titleStyle>
      <a:lvl1pPr algn="l" defTabSz="914400" rtl="0" eaLnBrk="1" latinLnBrk="0" hangingPunct="1">
        <a:lnSpc>
          <a:spcPct val="90000"/>
        </a:lnSpc>
        <a:spcBef>
          <a:spcPct val="0"/>
        </a:spcBef>
        <a:buNone/>
        <a:defRPr sz="4400" kern="1200">
          <a:solidFill>
            <a:schemeClr val="tx1"/>
          </a:solidFill>
          <a:latin typeface="Franklin Gothic Medium" panose="020B06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ranklin Gothic Medium" panose="020B06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Medium" panose="020B06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Medium" panose="020B06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Medium" panose="020B06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4.xml"/><Relationship Id="rId1" Type="http://schemas.openxmlformats.org/officeDocument/2006/relationships/slideLayout" Target="../slideLayouts/slideLayout2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41C3F-1F24-6E43-49EC-6F63F3019425}"/>
              </a:ext>
            </a:extLst>
          </p:cNvPr>
          <p:cNvSpPr>
            <a:spLocks noGrp="1"/>
          </p:cNvSpPr>
          <p:nvPr>
            <p:ph type="ctrTitle"/>
          </p:nvPr>
        </p:nvSpPr>
        <p:spPr>
          <a:xfrm>
            <a:off x="2244436" y="2627841"/>
            <a:ext cx="8336478" cy="1389574"/>
          </a:xfrm>
        </p:spPr>
        <p:txBody>
          <a:bodyPr>
            <a:normAutofit fontScale="90000"/>
          </a:bodyPr>
          <a:lstStyle/>
          <a:p>
            <a:pPr>
              <a:lnSpc>
                <a:spcPct val="80000"/>
              </a:lnSpc>
            </a:pPr>
            <a:r>
              <a:rPr lang="en-US"/>
              <a:t>Economic Impacts of Transit in Texas</a:t>
            </a:r>
          </a:p>
        </p:txBody>
      </p:sp>
      <p:sp>
        <p:nvSpPr>
          <p:cNvPr id="3" name="Subtitle 2">
            <a:extLst>
              <a:ext uri="{FF2B5EF4-FFF2-40B4-BE49-F238E27FC236}">
                <a16:creationId xmlns:a16="http://schemas.microsoft.com/office/drawing/2014/main" id="{CA631203-1FF9-EC1E-2F49-9B1B684BC8C9}"/>
              </a:ext>
            </a:extLst>
          </p:cNvPr>
          <p:cNvSpPr>
            <a:spLocks noGrp="1"/>
          </p:cNvSpPr>
          <p:nvPr>
            <p:ph type="subTitle" idx="1"/>
          </p:nvPr>
        </p:nvSpPr>
        <p:spPr>
          <a:xfrm>
            <a:off x="2244436" y="4162097"/>
            <a:ext cx="8336478" cy="1143837"/>
          </a:xfrm>
        </p:spPr>
        <p:txBody>
          <a:bodyPr/>
          <a:lstStyle/>
          <a:p>
            <a:r>
              <a:rPr lang="en-US">
                <a:solidFill>
                  <a:srgbClr val="DFAC36"/>
                </a:solidFill>
              </a:rPr>
              <a:t>Texas A&amp;M Transportation Institute</a:t>
            </a:r>
          </a:p>
        </p:txBody>
      </p:sp>
      <p:sp>
        <p:nvSpPr>
          <p:cNvPr id="9" name="Slide Number Placeholder 35">
            <a:extLst>
              <a:ext uri="{FF2B5EF4-FFF2-40B4-BE49-F238E27FC236}">
                <a16:creationId xmlns:a16="http://schemas.microsoft.com/office/drawing/2014/main" id="{8CB4DD13-F7E7-5DF7-FFA6-7899A33B75BC}"/>
              </a:ext>
            </a:extLst>
          </p:cNvPr>
          <p:cNvSpPr txBox="1">
            <a:spLocks/>
          </p:cNvSpPr>
          <p:nvPr/>
        </p:nvSpPr>
        <p:spPr>
          <a:xfrm>
            <a:off x="9210022" y="63563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A6180AD6-37EC-8F43-81B2-635581D86ABC}" type="slidenum">
              <a:rPr lang="en-US" sz="900" smtClean="0">
                <a:latin typeface="Franklin Gothic Medium" panose="020B0603020102020204" pitchFamily="34" charset="0"/>
              </a:rPr>
              <a:pPr algn="r"/>
              <a:t>1</a:t>
            </a:fld>
            <a:endParaRPr lang="en-US" sz="900">
              <a:latin typeface="Franklin Gothic Medium" panose="020B0603020102020204" pitchFamily="34" charset="0"/>
            </a:endParaRPr>
          </a:p>
        </p:txBody>
      </p:sp>
    </p:spTree>
    <p:extLst>
      <p:ext uri="{BB962C8B-B14F-4D97-AF65-F5344CB8AC3E}">
        <p14:creationId xmlns:p14="http://schemas.microsoft.com/office/powerpoint/2010/main" val="1443126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86ECE09-9776-1A99-9A6E-3364E258B6F0}"/>
              </a:ext>
            </a:extLst>
          </p:cNvPr>
          <p:cNvSpPr>
            <a:spLocks noGrp="1"/>
          </p:cNvSpPr>
          <p:nvPr>
            <p:ph type="ctrTitle"/>
          </p:nvPr>
        </p:nvSpPr>
        <p:spPr>
          <a:xfrm>
            <a:off x="2244435" y="3228325"/>
            <a:ext cx="8336478" cy="972627"/>
          </a:xfrm>
        </p:spPr>
        <p:txBody>
          <a:bodyPr>
            <a:normAutofit fontScale="90000"/>
          </a:bodyPr>
          <a:lstStyle/>
          <a:p>
            <a:r>
              <a:rPr lang="en-US"/>
              <a:t>Economic Development around Transit Facilities</a:t>
            </a:r>
          </a:p>
        </p:txBody>
      </p:sp>
      <p:sp>
        <p:nvSpPr>
          <p:cNvPr id="7" name="Subtitle 2">
            <a:extLst>
              <a:ext uri="{FF2B5EF4-FFF2-40B4-BE49-F238E27FC236}">
                <a16:creationId xmlns:a16="http://schemas.microsoft.com/office/drawing/2014/main" id="{C4155B28-CCCC-88CA-2ACF-FA413EC0A393}"/>
              </a:ext>
            </a:extLst>
          </p:cNvPr>
          <p:cNvSpPr>
            <a:spLocks noGrp="1"/>
          </p:cNvSpPr>
          <p:nvPr>
            <p:ph type="subTitle" idx="1"/>
          </p:nvPr>
        </p:nvSpPr>
        <p:spPr>
          <a:xfrm>
            <a:off x="2244435" y="2100476"/>
            <a:ext cx="8336478" cy="278360"/>
          </a:xfrm>
        </p:spPr>
        <p:txBody>
          <a:bodyPr>
            <a:noAutofit/>
          </a:bodyPr>
          <a:lstStyle/>
          <a:p>
            <a:pPr>
              <a:lnSpc>
                <a:spcPct val="100000"/>
              </a:lnSpc>
            </a:pPr>
            <a:r>
              <a:rPr lang="en-US" sz="3000">
                <a:solidFill>
                  <a:srgbClr val="DFAC36"/>
                </a:solidFill>
              </a:rPr>
              <a:t>Overview</a:t>
            </a:r>
          </a:p>
        </p:txBody>
      </p:sp>
      <p:pic>
        <p:nvPicPr>
          <p:cNvPr id="9" name="Picture 8">
            <a:extLst>
              <a:ext uri="{FF2B5EF4-FFF2-40B4-BE49-F238E27FC236}">
                <a16:creationId xmlns:a16="http://schemas.microsoft.com/office/drawing/2014/main" id="{98022806-22D6-A76B-BC72-93B22E77EA41}"/>
              </a:ext>
            </a:extLst>
          </p:cNvPr>
          <p:cNvPicPr>
            <a:picLocks noChangeAspect="1"/>
          </p:cNvPicPr>
          <p:nvPr/>
        </p:nvPicPr>
        <p:blipFill>
          <a:blip r:embed="rId3">
            <a:alphaModFix amt="17000"/>
          </a:blip>
          <a:stretch>
            <a:fillRect/>
          </a:stretch>
        </p:blipFill>
        <p:spPr>
          <a:xfrm>
            <a:off x="-2467855" y="-1370575"/>
            <a:ext cx="1370575" cy="1370575"/>
          </a:xfrm>
          <a:prstGeom prst="rect">
            <a:avLst/>
          </a:prstGeom>
        </p:spPr>
      </p:pic>
      <p:sp>
        <p:nvSpPr>
          <p:cNvPr id="10" name="Right Arrow 9">
            <a:extLst>
              <a:ext uri="{FF2B5EF4-FFF2-40B4-BE49-F238E27FC236}">
                <a16:creationId xmlns:a16="http://schemas.microsoft.com/office/drawing/2014/main" id="{AAA0EC39-7DF7-EBBD-C34D-E7AD274C33EA}"/>
              </a:ext>
            </a:extLst>
          </p:cNvPr>
          <p:cNvSpPr/>
          <p:nvPr/>
        </p:nvSpPr>
        <p:spPr>
          <a:xfrm>
            <a:off x="-3085563" y="2047050"/>
            <a:ext cx="2558578" cy="1593475"/>
          </a:xfrm>
          <a:prstGeom prst="rightArrow">
            <a:avLst>
              <a:gd name="adj1" fmla="val 50000"/>
              <a:gd name="adj2" fmla="val 52869"/>
            </a:avLst>
          </a:prstGeom>
          <a:solidFill>
            <a:schemeClr val="bg1">
              <a:alpha val="8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a:extLst>
              <a:ext uri="{FF2B5EF4-FFF2-40B4-BE49-F238E27FC236}">
                <a16:creationId xmlns:a16="http://schemas.microsoft.com/office/drawing/2014/main" id="{07B0013E-C5B7-6511-6077-25D53233B5A3}"/>
              </a:ext>
            </a:extLst>
          </p:cNvPr>
          <p:cNvSpPr/>
          <p:nvPr/>
        </p:nvSpPr>
        <p:spPr>
          <a:xfrm>
            <a:off x="-2842042" y="1481328"/>
            <a:ext cx="1988283" cy="1238297"/>
          </a:xfrm>
          <a:prstGeom prst="rightArrow">
            <a:avLst>
              <a:gd name="adj1" fmla="val 50000"/>
              <a:gd name="adj2" fmla="val 52869"/>
            </a:avLst>
          </a:prstGeom>
          <a:solidFill>
            <a:schemeClr val="bg1">
              <a:alpha val="8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a:extLst>
              <a:ext uri="{FF2B5EF4-FFF2-40B4-BE49-F238E27FC236}">
                <a16:creationId xmlns:a16="http://schemas.microsoft.com/office/drawing/2014/main" id="{79DD8D52-BF5A-DC51-C060-81792A11996C}"/>
              </a:ext>
            </a:extLst>
          </p:cNvPr>
          <p:cNvSpPr/>
          <p:nvPr/>
        </p:nvSpPr>
        <p:spPr>
          <a:xfrm>
            <a:off x="-3085563" y="3581804"/>
            <a:ext cx="1988283" cy="1238297"/>
          </a:xfrm>
          <a:prstGeom prst="rightArrow">
            <a:avLst>
              <a:gd name="adj1" fmla="val 50000"/>
              <a:gd name="adj2" fmla="val 52869"/>
            </a:avLst>
          </a:prstGeom>
          <a:solidFill>
            <a:schemeClr val="bg1">
              <a:alpha val="8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35">
            <a:extLst>
              <a:ext uri="{FF2B5EF4-FFF2-40B4-BE49-F238E27FC236}">
                <a16:creationId xmlns:a16="http://schemas.microsoft.com/office/drawing/2014/main" id="{76071E36-E6A1-D457-914C-1AB17E46954B}"/>
              </a:ext>
            </a:extLst>
          </p:cNvPr>
          <p:cNvSpPr txBox="1">
            <a:spLocks/>
          </p:cNvSpPr>
          <p:nvPr/>
        </p:nvSpPr>
        <p:spPr>
          <a:xfrm>
            <a:off x="9362422" y="6508750"/>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A6180AD6-37EC-8F43-81B2-635581D86ABC}" type="slidenum">
              <a:rPr lang="en-US" sz="900" smtClean="0">
                <a:latin typeface="Franklin Gothic Medium" panose="020B0603020102020204" pitchFamily="34" charset="0"/>
              </a:rPr>
              <a:pPr algn="r"/>
              <a:t>10</a:t>
            </a:fld>
            <a:endParaRPr lang="en-US" sz="900">
              <a:latin typeface="Franklin Gothic Medium" panose="020B0603020102020204" pitchFamily="34" charset="0"/>
            </a:endParaRPr>
          </a:p>
        </p:txBody>
      </p:sp>
    </p:spTree>
    <p:extLst>
      <p:ext uri="{BB962C8B-B14F-4D97-AF65-F5344CB8AC3E}">
        <p14:creationId xmlns:p14="http://schemas.microsoft.com/office/powerpoint/2010/main" val="3897713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F18C-E8CB-8742-33FF-4E9B3C5D14C5}"/>
              </a:ext>
            </a:extLst>
          </p:cNvPr>
          <p:cNvSpPr>
            <a:spLocks noGrp="1"/>
          </p:cNvSpPr>
          <p:nvPr>
            <p:ph type="title"/>
          </p:nvPr>
        </p:nvSpPr>
        <p:spPr/>
        <p:txBody>
          <a:bodyPr/>
          <a:lstStyle/>
          <a:p>
            <a:r>
              <a:rPr lang="en-US"/>
              <a:t>Recent Reports</a:t>
            </a:r>
          </a:p>
        </p:txBody>
      </p:sp>
      <p:sp>
        <p:nvSpPr>
          <p:cNvPr id="3" name="Content Placeholder 2">
            <a:extLst>
              <a:ext uri="{FF2B5EF4-FFF2-40B4-BE49-F238E27FC236}">
                <a16:creationId xmlns:a16="http://schemas.microsoft.com/office/drawing/2014/main" id="{C6163775-0BD7-AD0E-8A59-06DBEEC648BF}"/>
              </a:ext>
            </a:extLst>
          </p:cNvPr>
          <p:cNvSpPr>
            <a:spLocks noGrp="1"/>
          </p:cNvSpPr>
          <p:nvPr>
            <p:ph idx="1"/>
          </p:nvPr>
        </p:nvSpPr>
        <p:spPr/>
        <p:txBody>
          <a:bodyPr>
            <a:normAutofit fontScale="92500" lnSpcReduction="10000"/>
          </a:bodyPr>
          <a:lstStyle/>
          <a:p>
            <a:r>
              <a:rPr lang="en-US"/>
              <a:t>Transit Level of Service, El Paso MPO (2022)</a:t>
            </a:r>
          </a:p>
          <a:p>
            <a:r>
              <a:rPr lang="en-US"/>
              <a:t>DART Value of Transit Study: Final Report (2023)</a:t>
            </a:r>
          </a:p>
          <a:p>
            <a:r>
              <a:rPr lang="en-US"/>
              <a:t>The Economic Impact Near DART Light-Rail Stations 2019-2021 (2023)</a:t>
            </a:r>
          </a:p>
          <a:p>
            <a:r>
              <a:rPr lang="en-US"/>
              <a:t>DCTA Business Case for Transit: A-train Commuter Rail (2018)</a:t>
            </a:r>
          </a:p>
          <a:p>
            <a:r>
              <a:rPr lang="en-US"/>
              <a:t>Transit Value Proposition Report, Trinity Metro (2024)</a:t>
            </a:r>
          </a:p>
          <a:p>
            <a:r>
              <a:rPr lang="en-US"/>
              <a:t>Equitable TOD; Interactive Conditions Analysis &amp; Dashboard Priority Tool, CapMetro (2023)</a:t>
            </a:r>
          </a:p>
          <a:p>
            <a:r>
              <a:rPr lang="en-US"/>
              <a:t>North Texas Regional TOD Matrix</a:t>
            </a:r>
          </a:p>
          <a:p>
            <a:r>
              <a:rPr lang="en-US"/>
              <a:t>Potential Economic Implications of the East/West Corridor Project &amp; Advanced Rapid Transit in San Antonio (2023)</a:t>
            </a:r>
          </a:p>
          <a:p>
            <a:endParaRPr lang="en-US"/>
          </a:p>
          <a:p>
            <a:endParaRPr lang="en-US"/>
          </a:p>
          <a:p>
            <a:endParaRPr lang="en-US"/>
          </a:p>
        </p:txBody>
      </p:sp>
    </p:spTree>
    <p:extLst>
      <p:ext uri="{BB962C8B-B14F-4D97-AF65-F5344CB8AC3E}">
        <p14:creationId xmlns:p14="http://schemas.microsoft.com/office/powerpoint/2010/main" val="5834777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6DE43-D3E6-09FC-D45E-73E0CA7D5E59}"/>
              </a:ext>
            </a:extLst>
          </p:cNvPr>
          <p:cNvSpPr>
            <a:spLocks noGrp="1"/>
          </p:cNvSpPr>
          <p:nvPr>
            <p:ph type="title"/>
          </p:nvPr>
        </p:nvSpPr>
        <p:spPr/>
        <p:txBody>
          <a:bodyPr/>
          <a:lstStyle/>
          <a:p>
            <a:r>
              <a:rPr lang="en-US"/>
              <a:t>Key Findings</a:t>
            </a:r>
          </a:p>
        </p:txBody>
      </p:sp>
      <p:sp>
        <p:nvSpPr>
          <p:cNvPr id="3" name="Content Placeholder 2">
            <a:extLst>
              <a:ext uri="{FF2B5EF4-FFF2-40B4-BE49-F238E27FC236}">
                <a16:creationId xmlns:a16="http://schemas.microsoft.com/office/drawing/2014/main" id="{FA53F62F-67F8-A345-CA5F-0653B3C5D588}"/>
              </a:ext>
            </a:extLst>
          </p:cNvPr>
          <p:cNvSpPr>
            <a:spLocks noGrp="1"/>
          </p:cNvSpPr>
          <p:nvPr>
            <p:ph idx="1"/>
          </p:nvPr>
        </p:nvSpPr>
        <p:spPr/>
        <p:txBody>
          <a:bodyPr/>
          <a:lstStyle/>
          <a:p>
            <a:r>
              <a:rPr lang="en-US"/>
              <a:t>Understanding the value of transit requires looking beyond ridership and spending.</a:t>
            </a:r>
          </a:p>
          <a:p>
            <a:endParaRPr lang="en-US"/>
          </a:p>
          <a:p>
            <a:r>
              <a:rPr lang="en-US"/>
              <a:t>Property values, infrastructure cost savings, accessibility, environmental outcomes, and improved safety are benefits associated with transit.</a:t>
            </a:r>
          </a:p>
          <a:p>
            <a:endParaRPr lang="en-US"/>
          </a:p>
          <a:p>
            <a:r>
              <a:rPr lang="en-US"/>
              <a:t>Studies highlighted increases in property and sales tax revenues as well as rent premiums associated with transit stations. </a:t>
            </a:r>
          </a:p>
          <a:p>
            <a:endParaRPr lang="en-US"/>
          </a:p>
          <a:p>
            <a:endParaRPr lang="en-US"/>
          </a:p>
        </p:txBody>
      </p:sp>
      <p:sp>
        <p:nvSpPr>
          <p:cNvPr id="4" name="Slide Number Placeholder 3">
            <a:extLst>
              <a:ext uri="{FF2B5EF4-FFF2-40B4-BE49-F238E27FC236}">
                <a16:creationId xmlns:a16="http://schemas.microsoft.com/office/drawing/2014/main" id="{A7D342C2-4746-FACC-3D2F-6208FF1DCD51}"/>
              </a:ext>
            </a:extLst>
          </p:cNvPr>
          <p:cNvSpPr>
            <a:spLocks noGrp="1"/>
          </p:cNvSpPr>
          <p:nvPr>
            <p:ph type="sldNum" sz="quarter" idx="12"/>
          </p:nvPr>
        </p:nvSpPr>
        <p:spPr/>
        <p:txBody>
          <a:bodyPr/>
          <a:lstStyle/>
          <a:p>
            <a:fld id="{A6180AD6-37EC-8F43-81B2-635581D86ABC}" type="slidenum">
              <a:rPr lang="en-US" smtClean="0"/>
              <a:pPr/>
              <a:t>12</a:t>
            </a:fld>
            <a:endParaRPr lang="en-US"/>
          </a:p>
        </p:txBody>
      </p:sp>
    </p:spTree>
    <p:extLst>
      <p:ext uri="{BB962C8B-B14F-4D97-AF65-F5344CB8AC3E}">
        <p14:creationId xmlns:p14="http://schemas.microsoft.com/office/powerpoint/2010/main" val="3115905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6E896-B61E-A8E6-8E74-69121FABC95D}"/>
              </a:ext>
            </a:extLst>
          </p:cNvPr>
          <p:cNvSpPr>
            <a:spLocks noGrp="1"/>
          </p:cNvSpPr>
          <p:nvPr>
            <p:ph type="title"/>
          </p:nvPr>
        </p:nvSpPr>
        <p:spPr/>
        <p:txBody>
          <a:bodyPr anchor="b">
            <a:normAutofit fontScale="90000"/>
          </a:bodyPr>
          <a:lstStyle/>
          <a:p>
            <a:r>
              <a:rPr lang="en-US"/>
              <a:t>Value of Transit Study (2023)</a:t>
            </a:r>
          </a:p>
        </p:txBody>
      </p:sp>
      <p:sp>
        <p:nvSpPr>
          <p:cNvPr id="5" name="Text Placeholder 4">
            <a:extLst>
              <a:ext uri="{FF2B5EF4-FFF2-40B4-BE49-F238E27FC236}">
                <a16:creationId xmlns:a16="http://schemas.microsoft.com/office/drawing/2014/main" id="{4474F5A2-4965-30E0-D9AE-B8C46C24A456}"/>
              </a:ext>
            </a:extLst>
          </p:cNvPr>
          <p:cNvSpPr>
            <a:spLocks noGrp="1"/>
          </p:cNvSpPr>
          <p:nvPr>
            <p:ph type="body" sz="quarter" idx="13"/>
          </p:nvPr>
        </p:nvSpPr>
        <p:spPr/>
        <p:txBody>
          <a:bodyPr/>
          <a:lstStyle/>
          <a:p>
            <a:r>
              <a:rPr lang="en-US"/>
              <a:t>DART</a:t>
            </a:r>
          </a:p>
        </p:txBody>
      </p:sp>
      <p:sp>
        <p:nvSpPr>
          <p:cNvPr id="4" name="Slide Number Placeholder 3">
            <a:extLst>
              <a:ext uri="{FF2B5EF4-FFF2-40B4-BE49-F238E27FC236}">
                <a16:creationId xmlns:a16="http://schemas.microsoft.com/office/drawing/2014/main" id="{035A695A-76F0-E55E-2BD6-B2C607848828}"/>
              </a:ext>
            </a:extLst>
          </p:cNvPr>
          <p:cNvSpPr>
            <a:spLocks noGrp="1"/>
          </p:cNvSpPr>
          <p:nvPr>
            <p:ph type="sldNum" sz="quarter" idx="12"/>
          </p:nvPr>
        </p:nvSpPr>
        <p:spPr/>
        <p:txBody>
          <a:bodyPr>
            <a:normAutofit/>
          </a:bodyPr>
          <a:lstStyle/>
          <a:p>
            <a:pPr>
              <a:spcAft>
                <a:spcPts val="600"/>
              </a:spcAft>
            </a:pPr>
            <a:fld id="{A6180AD6-37EC-8F43-81B2-635581D86ABC}" type="slidenum">
              <a:rPr lang="en-US">
                <a:solidFill>
                  <a:schemeClr val="tx1">
                    <a:lumMod val="50000"/>
                    <a:lumOff val="50000"/>
                  </a:schemeClr>
                </a:solidFill>
              </a:rPr>
              <a:pPr>
                <a:spcAft>
                  <a:spcPts val="600"/>
                </a:spcAft>
              </a:pPr>
              <a:t>13</a:t>
            </a:fld>
            <a:endParaRPr lang="en-US">
              <a:solidFill>
                <a:schemeClr val="tx1">
                  <a:lumMod val="50000"/>
                  <a:lumOff val="50000"/>
                </a:schemeClr>
              </a:solidFill>
            </a:endParaRPr>
          </a:p>
        </p:txBody>
      </p:sp>
      <p:graphicFrame>
        <p:nvGraphicFramePr>
          <p:cNvPr id="6" name="Content Placeholder 2">
            <a:extLst>
              <a:ext uri="{FF2B5EF4-FFF2-40B4-BE49-F238E27FC236}">
                <a16:creationId xmlns:a16="http://schemas.microsoft.com/office/drawing/2014/main" id="{CB3F0815-A01B-B647-ED14-17342092877A}"/>
              </a:ext>
            </a:extLst>
          </p:cNvPr>
          <p:cNvGraphicFramePr>
            <a:graphicFrameLocks noGrp="1"/>
          </p:cNvGraphicFramePr>
          <p:nvPr>
            <p:ph idx="4294967295"/>
            <p:extLst>
              <p:ext uri="{D42A27DB-BD31-4B8C-83A1-F6EECF244321}">
                <p14:modId xmlns:p14="http://schemas.microsoft.com/office/powerpoint/2010/main" val="757839312"/>
              </p:ext>
            </p:extLst>
          </p:nvPr>
        </p:nvGraphicFramePr>
        <p:xfrm>
          <a:off x="1027416" y="467742"/>
          <a:ext cx="10515600" cy="4357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4827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529C43E9-5D1F-0209-1070-60BD3EC266FF}"/>
              </a:ext>
            </a:extLst>
          </p:cNvPr>
          <p:cNvSpPr>
            <a:spLocks noGrp="1"/>
          </p:cNvSpPr>
          <p:nvPr>
            <p:ph type="title"/>
          </p:nvPr>
        </p:nvSpPr>
        <p:spPr/>
        <p:txBody>
          <a:bodyPr anchor="ctr">
            <a:normAutofit fontScale="90000"/>
          </a:bodyPr>
          <a:lstStyle/>
          <a:p>
            <a:r>
              <a:rPr lang="en-US" sz="3400"/>
              <a:t>Business Case for Transit: A-train Commuter Rail (2018)</a:t>
            </a:r>
          </a:p>
        </p:txBody>
      </p:sp>
      <p:sp>
        <p:nvSpPr>
          <p:cNvPr id="24" name="Text Placeholder 23">
            <a:extLst>
              <a:ext uri="{FF2B5EF4-FFF2-40B4-BE49-F238E27FC236}">
                <a16:creationId xmlns:a16="http://schemas.microsoft.com/office/drawing/2014/main" id="{2575115F-DBD8-905B-DC8B-E82AAB483F3C}"/>
              </a:ext>
            </a:extLst>
          </p:cNvPr>
          <p:cNvSpPr>
            <a:spLocks noGrp="1"/>
          </p:cNvSpPr>
          <p:nvPr>
            <p:ph type="body" sz="quarter" idx="13"/>
          </p:nvPr>
        </p:nvSpPr>
        <p:spPr/>
        <p:txBody>
          <a:bodyPr/>
          <a:lstStyle/>
          <a:p>
            <a:r>
              <a:rPr lang="en-US"/>
              <a:t>DCTA</a:t>
            </a:r>
          </a:p>
        </p:txBody>
      </p:sp>
      <p:sp>
        <p:nvSpPr>
          <p:cNvPr id="4" name="Slide Number Placeholder 3">
            <a:extLst>
              <a:ext uri="{FF2B5EF4-FFF2-40B4-BE49-F238E27FC236}">
                <a16:creationId xmlns:a16="http://schemas.microsoft.com/office/drawing/2014/main" id="{10B9EBAD-A466-CF67-49F3-DBED04075164}"/>
              </a:ext>
            </a:extLst>
          </p:cNvPr>
          <p:cNvSpPr>
            <a:spLocks noGrp="1"/>
          </p:cNvSpPr>
          <p:nvPr>
            <p:ph type="sldNum" sz="quarter" idx="12"/>
          </p:nvPr>
        </p:nvSpPr>
        <p:spPr/>
        <p:txBody>
          <a:bodyPr>
            <a:normAutofit/>
          </a:bodyPr>
          <a:lstStyle/>
          <a:p>
            <a:pPr>
              <a:spcAft>
                <a:spcPts val="600"/>
              </a:spcAft>
            </a:pPr>
            <a:fld id="{A6180AD6-37EC-8F43-81B2-635581D86ABC}" type="slidenum">
              <a:rPr lang="en-US">
                <a:solidFill>
                  <a:schemeClr val="tx1">
                    <a:lumMod val="50000"/>
                    <a:lumOff val="50000"/>
                  </a:schemeClr>
                </a:solidFill>
              </a:rPr>
              <a:pPr>
                <a:spcAft>
                  <a:spcPts val="600"/>
                </a:spcAft>
              </a:pPr>
              <a:t>14</a:t>
            </a:fld>
            <a:endParaRPr lang="en-US">
              <a:solidFill>
                <a:schemeClr val="tx1">
                  <a:lumMod val="50000"/>
                  <a:lumOff val="50000"/>
                </a:schemeClr>
              </a:solidFill>
            </a:endParaRPr>
          </a:p>
        </p:txBody>
      </p:sp>
      <p:graphicFrame>
        <p:nvGraphicFramePr>
          <p:cNvPr id="20" name="Content Placeholder 12">
            <a:extLst>
              <a:ext uri="{FF2B5EF4-FFF2-40B4-BE49-F238E27FC236}">
                <a16:creationId xmlns:a16="http://schemas.microsoft.com/office/drawing/2014/main" id="{E59BC947-49E3-2A15-FAED-441735179548}"/>
              </a:ext>
            </a:extLst>
          </p:cNvPr>
          <p:cNvGraphicFramePr>
            <a:graphicFrameLocks noGrp="1"/>
          </p:cNvGraphicFramePr>
          <p:nvPr>
            <p:ph idx="4294967295"/>
            <p:extLst>
              <p:ext uri="{D42A27DB-BD31-4B8C-83A1-F6EECF244321}">
                <p14:modId xmlns:p14="http://schemas.microsoft.com/office/powerpoint/2010/main" val="1091158287"/>
              </p:ext>
            </p:extLst>
          </p:nvPr>
        </p:nvGraphicFramePr>
        <p:xfrm>
          <a:off x="1178097" y="401085"/>
          <a:ext cx="10506075" cy="4535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70092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F6AE9-5DB8-E53D-CADD-1AEFE2F324A6}"/>
              </a:ext>
            </a:extLst>
          </p:cNvPr>
          <p:cNvSpPr>
            <a:spLocks noGrp="1"/>
          </p:cNvSpPr>
          <p:nvPr>
            <p:ph type="title"/>
          </p:nvPr>
        </p:nvSpPr>
        <p:spPr/>
        <p:txBody>
          <a:bodyPr>
            <a:normAutofit fontScale="90000"/>
          </a:bodyPr>
          <a:lstStyle/>
          <a:p>
            <a:r>
              <a:rPr lang="en-US"/>
              <a:t>Transit Value Proposition Report (2024)</a:t>
            </a:r>
          </a:p>
        </p:txBody>
      </p:sp>
      <p:sp>
        <p:nvSpPr>
          <p:cNvPr id="5" name="Text Placeholder 4">
            <a:extLst>
              <a:ext uri="{FF2B5EF4-FFF2-40B4-BE49-F238E27FC236}">
                <a16:creationId xmlns:a16="http://schemas.microsoft.com/office/drawing/2014/main" id="{0E8D168A-5121-3700-8F9B-B9A6DCC6A237}"/>
              </a:ext>
            </a:extLst>
          </p:cNvPr>
          <p:cNvSpPr>
            <a:spLocks noGrp="1"/>
          </p:cNvSpPr>
          <p:nvPr>
            <p:ph type="body" sz="quarter" idx="13"/>
          </p:nvPr>
        </p:nvSpPr>
        <p:spPr/>
        <p:txBody>
          <a:bodyPr/>
          <a:lstStyle/>
          <a:p>
            <a:r>
              <a:rPr lang="en-US"/>
              <a:t>Trinity Metro</a:t>
            </a:r>
          </a:p>
        </p:txBody>
      </p:sp>
      <p:sp>
        <p:nvSpPr>
          <p:cNvPr id="4" name="Slide Number Placeholder 3">
            <a:extLst>
              <a:ext uri="{FF2B5EF4-FFF2-40B4-BE49-F238E27FC236}">
                <a16:creationId xmlns:a16="http://schemas.microsoft.com/office/drawing/2014/main" id="{C12C70E9-3F48-39B4-C760-44810D3FDCDE}"/>
              </a:ext>
            </a:extLst>
          </p:cNvPr>
          <p:cNvSpPr>
            <a:spLocks noGrp="1"/>
          </p:cNvSpPr>
          <p:nvPr>
            <p:ph type="sldNum" sz="quarter" idx="12"/>
          </p:nvPr>
        </p:nvSpPr>
        <p:spPr/>
        <p:txBody>
          <a:bodyPr/>
          <a:lstStyle/>
          <a:p>
            <a:fld id="{A6180AD6-37EC-8F43-81B2-635581D86ABC}" type="slidenum">
              <a:rPr lang="en-US" smtClean="0"/>
              <a:pPr/>
              <a:t>15</a:t>
            </a:fld>
            <a:endParaRPr lang="en-US"/>
          </a:p>
        </p:txBody>
      </p:sp>
      <p:graphicFrame>
        <p:nvGraphicFramePr>
          <p:cNvPr id="7" name="Content Placeholder 6">
            <a:extLst>
              <a:ext uri="{FF2B5EF4-FFF2-40B4-BE49-F238E27FC236}">
                <a16:creationId xmlns:a16="http://schemas.microsoft.com/office/drawing/2014/main" id="{83571FC4-E286-8BEF-E9E1-2D91E40BB462}"/>
              </a:ext>
            </a:extLst>
          </p:cNvPr>
          <p:cNvGraphicFramePr>
            <a:graphicFrameLocks noGrp="1"/>
          </p:cNvGraphicFramePr>
          <p:nvPr>
            <p:ph sz="half" idx="4294967295"/>
            <p:extLst>
              <p:ext uri="{D42A27DB-BD31-4B8C-83A1-F6EECF244321}">
                <p14:modId xmlns:p14="http://schemas.microsoft.com/office/powerpoint/2010/main" val="2416435016"/>
              </p:ext>
            </p:extLst>
          </p:nvPr>
        </p:nvGraphicFramePr>
        <p:xfrm>
          <a:off x="1193760" y="787940"/>
          <a:ext cx="10605892" cy="403748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 Placeholder 5">
            <a:extLst>
              <a:ext uri="{FF2B5EF4-FFF2-40B4-BE49-F238E27FC236}">
                <a16:creationId xmlns:a16="http://schemas.microsoft.com/office/drawing/2014/main" id="{51FEDFB6-6469-B2CA-4DD0-31BF0725C706}"/>
              </a:ext>
            </a:extLst>
          </p:cNvPr>
          <p:cNvSpPr>
            <a:spLocks noGrp="1"/>
          </p:cNvSpPr>
          <p:nvPr>
            <p:ph type="body" sz="quarter" idx="4294967295"/>
          </p:nvPr>
        </p:nvSpPr>
        <p:spPr>
          <a:xfrm>
            <a:off x="4488231" y="259303"/>
            <a:ext cx="3215537" cy="528637"/>
          </a:xfrm>
        </p:spPr>
        <p:txBody>
          <a:bodyPr/>
          <a:lstStyle/>
          <a:p>
            <a:pPr marL="0" indent="0">
              <a:buNone/>
            </a:pPr>
            <a:r>
              <a:rPr lang="en-US"/>
              <a:t>Economic Benefits</a:t>
            </a:r>
          </a:p>
          <a:p>
            <a:endParaRPr lang="en-US"/>
          </a:p>
        </p:txBody>
      </p:sp>
    </p:spTree>
    <p:extLst>
      <p:ext uri="{BB962C8B-B14F-4D97-AF65-F5344CB8AC3E}">
        <p14:creationId xmlns:p14="http://schemas.microsoft.com/office/powerpoint/2010/main" val="2717998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B7DF3-B4C4-F7C4-66C1-DA933539DB19}"/>
              </a:ext>
            </a:extLst>
          </p:cNvPr>
          <p:cNvSpPr>
            <a:spLocks noGrp="1"/>
          </p:cNvSpPr>
          <p:nvPr>
            <p:ph type="title" idx="4294967295"/>
          </p:nvPr>
        </p:nvSpPr>
        <p:spPr>
          <a:xfrm>
            <a:off x="841248" y="3844782"/>
            <a:ext cx="1885950" cy="1441450"/>
          </a:xfrm>
        </p:spPr>
        <p:txBody>
          <a:bodyPr>
            <a:noAutofit/>
          </a:bodyPr>
          <a:lstStyle/>
          <a:p>
            <a:pPr algn="r">
              <a:lnSpc>
                <a:spcPct val="80000"/>
              </a:lnSpc>
            </a:pPr>
            <a:r>
              <a:rPr lang="en-US" sz="2800">
                <a:solidFill>
                  <a:schemeClr val="bg1"/>
                </a:solidFill>
              </a:rPr>
              <a:t>THANK </a:t>
            </a:r>
            <a:br>
              <a:rPr lang="en-US" sz="2800">
                <a:solidFill>
                  <a:schemeClr val="bg1"/>
                </a:solidFill>
              </a:rPr>
            </a:br>
            <a:r>
              <a:rPr lang="en-US" sz="2800">
                <a:solidFill>
                  <a:schemeClr val="bg1"/>
                </a:solidFill>
              </a:rPr>
              <a:t>YOU VERY MUCH</a:t>
            </a:r>
          </a:p>
        </p:txBody>
      </p:sp>
      <p:sp>
        <p:nvSpPr>
          <p:cNvPr id="4" name="Subtitle 4">
            <a:extLst>
              <a:ext uri="{FF2B5EF4-FFF2-40B4-BE49-F238E27FC236}">
                <a16:creationId xmlns:a16="http://schemas.microsoft.com/office/drawing/2014/main" id="{EF5DA366-19E7-B2B9-77D8-90A74F707064}"/>
              </a:ext>
            </a:extLst>
          </p:cNvPr>
          <p:cNvSpPr txBox="1">
            <a:spLocks/>
          </p:cNvSpPr>
          <p:nvPr/>
        </p:nvSpPr>
        <p:spPr>
          <a:xfrm>
            <a:off x="8591602" y="3844782"/>
            <a:ext cx="4006209" cy="2511568"/>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0" lang="en-US" sz="1200" b="1" i="0" u="none" strike="noStrike" kern="1200" cap="none" spc="0" normalizeH="0" baseline="0" noProof="0">
                <a:ln>
                  <a:noFill/>
                </a:ln>
                <a:solidFill>
                  <a:prstClr val="black"/>
                </a:solidFill>
                <a:effectLst/>
                <a:uLnTx/>
                <a:uFillTx/>
                <a:latin typeface="Arial" panose="020B0604020202020204"/>
                <a:ea typeface="+mn-ea"/>
                <a:cs typeface="+mn-cs"/>
              </a:rPr>
              <a:t>Texas A&amp;M Transportation Institute</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Arial" panose="020B0604020202020204"/>
                <a:ea typeface="+mn-ea"/>
                <a:cs typeface="+mn-cs"/>
              </a:rPr>
              <a:t>1111 RELLIS Parkway</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kumimoji="0" lang="en-US" sz="1200" b="0" i="0" u="none" strike="noStrike" kern="1200" cap="none" spc="0" normalizeH="0" baseline="0" noProof="0">
                <a:ln>
                  <a:noFill/>
                </a:ln>
                <a:solidFill>
                  <a:prstClr val="black"/>
                </a:solidFill>
                <a:effectLst/>
                <a:uLnTx/>
                <a:uFillTx/>
                <a:latin typeface="Arial" panose="020B0604020202020204"/>
                <a:ea typeface="+mn-ea"/>
                <a:cs typeface="+mn-cs"/>
              </a:rPr>
              <a:t>Bryan, TX 77807</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endParaRPr lang="en-US" sz="1200">
              <a:solidFill>
                <a:prstClr val="black"/>
              </a:solidFill>
              <a:latin typeface="Arial" panose="020B0604020202020204"/>
            </a:endParaRP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lang="en-US" sz="1200">
                <a:solidFill>
                  <a:prstClr val="black"/>
                </a:solidFill>
                <a:latin typeface="Arial" panose="020B0604020202020204"/>
              </a:rPr>
              <a:t>Brianne Glover, J.D.</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lang="en-US" sz="1200">
                <a:solidFill>
                  <a:prstClr val="black"/>
                </a:solidFill>
                <a:latin typeface="Arial" panose="020B0604020202020204"/>
              </a:rPr>
              <a:t>Senior Research Scientist</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lang="en-US" sz="1200">
                <a:solidFill>
                  <a:prstClr val="black"/>
                </a:solidFill>
                <a:latin typeface="Arial" panose="020B0604020202020204"/>
              </a:rPr>
              <a:t>b-glover@tti.tamu.edu </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endParaRPr lang="en-US" sz="1200">
              <a:solidFill>
                <a:prstClr val="black"/>
              </a:solidFill>
              <a:latin typeface="Arial" panose="020B0604020202020204"/>
            </a:endParaRP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lang="en-US" sz="1200">
                <a:solidFill>
                  <a:prstClr val="black"/>
                </a:solidFill>
                <a:latin typeface="Arial" panose="020B0604020202020204"/>
              </a:rPr>
              <a:t>Jacqueline Kuzio, Ph.D.</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lang="en-US" sz="1200">
                <a:solidFill>
                  <a:prstClr val="black"/>
                </a:solidFill>
                <a:latin typeface="Arial" panose="020B0604020202020204"/>
              </a:rPr>
              <a:t>Associate Research Scientist</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r>
              <a:rPr lang="en-US" sz="1200">
                <a:solidFill>
                  <a:prstClr val="black"/>
                </a:solidFill>
                <a:latin typeface="Arial" panose="020B0604020202020204"/>
              </a:rPr>
              <a:t>j-kuzio@tti.tamu.edu</a:t>
            </a: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endParaRPr lang="en-US" sz="1200">
              <a:solidFill>
                <a:prstClr val="black"/>
              </a:solidFill>
              <a:latin typeface="Arial" panose="020B0604020202020204"/>
            </a:endParaRPr>
          </a:p>
          <a:p>
            <a:pPr marL="0" marR="0" lvl="0" indent="0" algn="l" defTabSz="685800" rtl="0" eaLnBrk="1" fontAlgn="auto" latinLnBrk="0" hangingPunct="1">
              <a:lnSpc>
                <a:spcPct val="120000"/>
              </a:lnSpc>
              <a:spcBef>
                <a:spcPts val="0"/>
              </a:spcBef>
              <a:spcAft>
                <a:spcPts val="0"/>
              </a:spcAft>
              <a:buClrTx/>
              <a:buSzTx/>
              <a:buFont typeface="Arial" panose="020B0604020202020204" pitchFamily="34" charset="0"/>
              <a:buNone/>
              <a:tabLst/>
              <a:defRPr/>
            </a:pPr>
            <a:endParaRPr kumimoji="0" lang="en-US" sz="1200" b="0" i="0" u="none" strike="noStrike" kern="1200" cap="none" spc="0" normalizeH="0" baseline="0" noProof="0">
              <a:ln>
                <a:noFill/>
              </a:ln>
              <a:solidFill>
                <a:prstClr val="black"/>
              </a:solidFill>
              <a:effectLst/>
              <a:uLnTx/>
              <a:uFillTx/>
              <a:latin typeface="Arial" panose="020B0604020202020204"/>
              <a:ea typeface="+mn-ea"/>
              <a:cs typeface="+mn-cs"/>
            </a:endParaRPr>
          </a:p>
        </p:txBody>
      </p:sp>
      <p:pic>
        <p:nvPicPr>
          <p:cNvPr id="6" name="Picture 5">
            <a:extLst>
              <a:ext uri="{FF2B5EF4-FFF2-40B4-BE49-F238E27FC236}">
                <a16:creationId xmlns:a16="http://schemas.microsoft.com/office/drawing/2014/main" id="{55062A70-1971-CA57-46CB-C146D772DB1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682225" y="3138859"/>
            <a:ext cx="2608434" cy="503601"/>
          </a:xfrm>
          <a:prstGeom prst="rect">
            <a:avLst/>
          </a:prstGeom>
        </p:spPr>
      </p:pic>
      <p:sp>
        <p:nvSpPr>
          <p:cNvPr id="7" name="Slide Number Placeholder 35">
            <a:extLst>
              <a:ext uri="{FF2B5EF4-FFF2-40B4-BE49-F238E27FC236}">
                <a16:creationId xmlns:a16="http://schemas.microsoft.com/office/drawing/2014/main" id="{E6607B48-3A22-A306-6B4E-FD8346A43D47}"/>
              </a:ext>
            </a:extLst>
          </p:cNvPr>
          <p:cNvSpPr txBox="1">
            <a:spLocks/>
          </p:cNvSpPr>
          <p:nvPr/>
        </p:nvSpPr>
        <p:spPr>
          <a:xfrm>
            <a:off x="9210022" y="6356350"/>
            <a:ext cx="2743200" cy="365125"/>
          </a:xfrm>
          <a:prstGeom prst="rect">
            <a:avLst/>
          </a:prstGeom>
        </p:spPr>
        <p:txBody>
          <a:bodyPr/>
          <a:lstStyle>
            <a:defPPr>
              <a:defRPr lang="en-US"/>
            </a:defPPr>
            <a:lvl1pPr marL="0" algn="r" defTabSz="914400" rtl="0" eaLnBrk="1" latinLnBrk="0" hangingPunct="1">
              <a:defRPr sz="900" kern="1200">
                <a:solidFill>
                  <a:schemeClr val="tx1"/>
                </a:solidFill>
                <a:latin typeface="Franklin Gothic Medium" panose="020B06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6180AD6-37EC-8F43-81B2-635581D86ABC}" type="slidenum">
              <a:rPr lang="en-US" smtClean="0"/>
              <a:pPr/>
              <a:t>16</a:t>
            </a:fld>
            <a:endParaRPr lang="en-US"/>
          </a:p>
        </p:txBody>
      </p:sp>
      <p:sp>
        <p:nvSpPr>
          <p:cNvPr id="8" name="Rectangle 7">
            <a:extLst>
              <a:ext uri="{FF2B5EF4-FFF2-40B4-BE49-F238E27FC236}">
                <a16:creationId xmlns:a16="http://schemas.microsoft.com/office/drawing/2014/main" id="{3FF9C4A1-652A-A386-781B-9C7729C6789F}"/>
              </a:ext>
            </a:extLst>
          </p:cNvPr>
          <p:cNvSpPr/>
          <p:nvPr/>
        </p:nvSpPr>
        <p:spPr>
          <a:xfrm>
            <a:off x="0" y="8484"/>
            <a:ext cx="447290" cy="6841032"/>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8272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AA8417-4FC5-E38F-DD41-73669A2D8110}"/>
              </a:ext>
            </a:extLst>
          </p:cNvPr>
          <p:cNvSpPr>
            <a:spLocks noGrp="1"/>
          </p:cNvSpPr>
          <p:nvPr>
            <p:ph type="title"/>
          </p:nvPr>
        </p:nvSpPr>
        <p:spPr/>
        <p:txBody>
          <a:bodyPr/>
          <a:lstStyle/>
          <a:p>
            <a:r>
              <a:rPr lang="en-US"/>
              <a:t>Study Background</a:t>
            </a:r>
          </a:p>
        </p:txBody>
      </p:sp>
      <p:sp>
        <p:nvSpPr>
          <p:cNvPr id="3" name="Content Placeholder 2">
            <a:extLst>
              <a:ext uri="{FF2B5EF4-FFF2-40B4-BE49-F238E27FC236}">
                <a16:creationId xmlns:a16="http://schemas.microsoft.com/office/drawing/2014/main" id="{4D6AEF15-AA43-38BE-036B-A68C11C7B04B}"/>
              </a:ext>
            </a:extLst>
          </p:cNvPr>
          <p:cNvSpPr>
            <a:spLocks noGrp="1"/>
          </p:cNvSpPr>
          <p:nvPr>
            <p:ph idx="1"/>
          </p:nvPr>
        </p:nvSpPr>
        <p:spPr/>
        <p:txBody>
          <a:bodyPr>
            <a:normAutofit fontScale="92500" lnSpcReduction="20000"/>
          </a:bodyPr>
          <a:lstStyle/>
          <a:p>
            <a:r>
              <a:rPr lang="en-US">
                <a:highlight>
                  <a:srgbClr val="C0C0C0"/>
                </a:highlight>
              </a:rPr>
              <a:t>Task 1: Literature and Regulatory Review of Funding Transit in Texas.</a:t>
            </a:r>
          </a:p>
          <a:p>
            <a:r>
              <a:rPr lang="en-US">
                <a:highlight>
                  <a:srgbClr val="C0C0C0"/>
                </a:highlight>
              </a:rPr>
              <a:t>Task 2a: Determine the Economic Benefits by Region (High Level)</a:t>
            </a:r>
          </a:p>
          <a:p>
            <a:pPr lvl="1"/>
            <a:r>
              <a:rPr lang="en-US">
                <a:highlight>
                  <a:srgbClr val="C0C0C0"/>
                </a:highlight>
              </a:rPr>
              <a:t>Impacts of Transit Industry (Operations)</a:t>
            </a:r>
          </a:p>
          <a:p>
            <a:pPr lvl="1"/>
            <a:r>
              <a:rPr lang="en-US">
                <a:highlight>
                  <a:srgbClr val="C0C0C0"/>
                </a:highlight>
              </a:rPr>
              <a:t>Impacts of Transit Capital Expenditures</a:t>
            </a:r>
          </a:p>
          <a:p>
            <a:pPr lvl="1"/>
            <a:r>
              <a:rPr lang="en-US">
                <a:highlight>
                  <a:srgbClr val="C0C0C0"/>
                </a:highlight>
              </a:rPr>
              <a:t>Impacts of Transit Workers Spending</a:t>
            </a:r>
          </a:p>
          <a:p>
            <a:r>
              <a:rPr lang="en-US"/>
              <a:t>Task 2b: Economic Development Around Transit Facilities (*in progress)</a:t>
            </a:r>
          </a:p>
          <a:p>
            <a:pPr lvl="1"/>
            <a:r>
              <a:rPr lang="en-US"/>
              <a:t>Synthesis of previous studies (case studies)</a:t>
            </a:r>
          </a:p>
          <a:p>
            <a:pPr lvl="1"/>
            <a:r>
              <a:rPr lang="en-US"/>
              <a:t>Discuss a range of impacts (property values, sales/property taxes, etc.)</a:t>
            </a:r>
          </a:p>
          <a:p>
            <a:r>
              <a:rPr lang="en-US">
                <a:highlight>
                  <a:srgbClr val="C0C0C0"/>
                </a:highlight>
              </a:rPr>
              <a:t>Task 3: Analysis of Rural Economic Impacts</a:t>
            </a:r>
          </a:p>
          <a:p>
            <a:endParaRPr lang="en-US"/>
          </a:p>
          <a:p>
            <a:pPr marL="0" indent="0">
              <a:buNone/>
            </a:pPr>
            <a:r>
              <a:rPr lang="en-US"/>
              <a:t>Preliminary Results September 2024</a:t>
            </a:r>
          </a:p>
          <a:p>
            <a:pPr marL="0" indent="0">
              <a:buNone/>
            </a:pPr>
            <a:r>
              <a:rPr lang="en-US"/>
              <a:t>Final Report December 2024</a:t>
            </a:r>
          </a:p>
        </p:txBody>
      </p:sp>
      <p:sp>
        <p:nvSpPr>
          <p:cNvPr id="4" name="Slide Number Placeholder 3">
            <a:extLst>
              <a:ext uri="{FF2B5EF4-FFF2-40B4-BE49-F238E27FC236}">
                <a16:creationId xmlns:a16="http://schemas.microsoft.com/office/drawing/2014/main" id="{B64C5728-6382-062A-390B-B82E6FB16907}"/>
              </a:ext>
            </a:extLst>
          </p:cNvPr>
          <p:cNvSpPr>
            <a:spLocks noGrp="1"/>
          </p:cNvSpPr>
          <p:nvPr>
            <p:ph type="sldNum" sz="quarter" idx="12"/>
          </p:nvPr>
        </p:nvSpPr>
        <p:spPr/>
        <p:txBody>
          <a:bodyPr/>
          <a:lstStyle/>
          <a:p>
            <a:fld id="{A6180AD6-37EC-8F43-81B2-635581D86ABC}" type="slidenum">
              <a:rPr lang="en-US" smtClean="0"/>
              <a:pPr/>
              <a:t>2</a:t>
            </a:fld>
            <a:endParaRPr lang="en-US"/>
          </a:p>
        </p:txBody>
      </p:sp>
    </p:spTree>
    <p:extLst>
      <p:ext uri="{BB962C8B-B14F-4D97-AF65-F5344CB8AC3E}">
        <p14:creationId xmlns:p14="http://schemas.microsoft.com/office/powerpoint/2010/main" val="305303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7910AB0-A0FC-750A-F7B2-FE49C3E88839}"/>
              </a:ext>
            </a:extLst>
          </p:cNvPr>
          <p:cNvSpPr/>
          <p:nvPr/>
        </p:nvSpPr>
        <p:spPr>
          <a:xfrm rot="5400000">
            <a:off x="11361737" y="-693737"/>
            <a:ext cx="136525" cy="1524000"/>
          </a:xfrm>
          <a:prstGeom prst="rect">
            <a:avLst/>
          </a:prstGeom>
          <a:solidFill>
            <a:srgbClr val="DFAC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CA6B71E-95DE-F0F1-4814-8D98CF49315A}"/>
              </a:ext>
            </a:extLst>
          </p:cNvPr>
          <p:cNvSpPr/>
          <p:nvPr/>
        </p:nvSpPr>
        <p:spPr>
          <a:xfrm rot="5400000">
            <a:off x="5816385" y="482386"/>
            <a:ext cx="441434" cy="12309795"/>
          </a:xfrm>
          <a:prstGeom prst="rect">
            <a:avLst/>
          </a:prstGeom>
          <a:solidFill>
            <a:srgbClr val="5D07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5463D15-04C0-017F-09B3-46B2BA0842BE}"/>
              </a:ext>
            </a:extLst>
          </p:cNvPr>
          <p:cNvSpPr>
            <a:spLocks noGrp="1"/>
          </p:cNvSpPr>
          <p:nvPr>
            <p:ph type="title"/>
          </p:nvPr>
        </p:nvSpPr>
        <p:spPr/>
        <p:txBody>
          <a:bodyPr/>
          <a:lstStyle/>
          <a:p>
            <a:r>
              <a:rPr lang="en-US"/>
              <a:t>Study Background</a:t>
            </a:r>
          </a:p>
        </p:txBody>
      </p:sp>
      <p:sp>
        <p:nvSpPr>
          <p:cNvPr id="3" name="Content Placeholder 2">
            <a:extLst>
              <a:ext uri="{FF2B5EF4-FFF2-40B4-BE49-F238E27FC236}">
                <a16:creationId xmlns:a16="http://schemas.microsoft.com/office/drawing/2014/main" id="{9465731B-F270-6706-42FF-840C00ECCE29}"/>
              </a:ext>
            </a:extLst>
          </p:cNvPr>
          <p:cNvSpPr>
            <a:spLocks noGrp="1"/>
          </p:cNvSpPr>
          <p:nvPr>
            <p:ph idx="1"/>
          </p:nvPr>
        </p:nvSpPr>
        <p:spPr>
          <a:xfrm>
            <a:off x="838199" y="1825625"/>
            <a:ext cx="10360068" cy="4351338"/>
          </a:xfrm>
        </p:spPr>
        <p:txBody>
          <a:bodyPr>
            <a:normAutofit/>
          </a:bodyPr>
          <a:lstStyle/>
          <a:p>
            <a:r>
              <a:rPr lang="en-US"/>
              <a:t>Agencies Analyzed</a:t>
            </a:r>
          </a:p>
          <a:p>
            <a:pPr lvl="1"/>
            <a:r>
              <a:rPr lang="en-US"/>
              <a:t>CapMetro (Austin region)</a:t>
            </a:r>
          </a:p>
          <a:p>
            <a:pPr lvl="1"/>
            <a:r>
              <a:rPr lang="en-US"/>
              <a:t>Corpus Christi Regional Transportation Authority (CCRTA) </a:t>
            </a:r>
          </a:p>
          <a:p>
            <a:pPr lvl="1"/>
            <a:r>
              <a:rPr lang="en-US"/>
              <a:t>Dallas Area Rapid Transit (DART)</a:t>
            </a:r>
          </a:p>
          <a:p>
            <a:pPr lvl="1"/>
            <a:r>
              <a:rPr lang="en-US"/>
              <a:t>Denton County Transportation Authority (DCTA)</a:t>
            </a:r>
          </a:p>
          <a:p>
            <a:pPr lvl="1"/>
            <a:r>
              <a:rPr lang="en-US"/>
              <a:t>SunMetro (El Paso region)</a:t>
            </a:r>
          </a:p>
          <a:p>
            <a:pPr lvl="1"/>
            <a:r>
              <a:rPr lang="en-US"/>
              <a:t>Metro McAllen</a:t>
            </a:r>
          </a:p>
          <a:p>
            <a:pPr lvl="1"/>
            <a:r>
              <a:rPr lang="en-US"/>
              <a:t>VIA Metropolitan Transit (San Antonio region)</a:t>
            </a:r>
          </a:p>
          <a:p>
            <a:pPr lvl="1"/>
            <a:r>
              <a:rPr lang="en-US"/>
              <a:t>Trinity Metro (Ft Worth region)</a:t>
            </a:r>
          </a:p>
          <a:p>
            <a:pPr lvl="1"/>
            <a:r>
              <a:rPr lang="en-US"/>
              <a:t>Houston METRO</a:t>
            </a:r>
          </a:p>
        </p:txBody>
      </p:sp>
      <p:sp>
        <p:nvSpPr>
          <p:cNvPr id="25" name="Slide Number Placeholder 35">
            <a:extLst>
              <a:ext uri="{FF2B5EF4-FFF2-40B4-BE49-F238E27FC236}">
                <a16:creationId xmlns:a16="http://schemas.microsoft.com/office/drawing/2014/main" id="{D030B794-6A02-468A-00F6-B195FF363908}"/>
              </a:ext>
            </a:extLst>
          </p:cNvPr>
          <p:cNvSpPr>
            <a:spLocks noGrp="1"/>
          </p:cNvSpPr>
          <p:nvPr>
            <p:ph type="sldNum" sz="quarter" idx="12"/>
          </p:nvPr>
        </p:nvSpPr>
        <p:spPr/>
        <p:txBody>
          <a:bodyPr/>
          <a:lstStyle/>
          <a:p>
            <a:fld id="{A6180AD6-37EC-8F43-81B2-635581D86ABC}" type="slidenum">
              <a:rPr lang="en-US" smtClean="0">
                <a:solidFill>
                  <a:schemeClr val="bg1"/>
                </a:solidFill>
              </a:rPr>
              <a:t>3</a:t>
            </a:fld>
            <a:endParaRPr lang="en-US">
              <a:solidFill>
                <a:schemeClr val="bg1"/>
              </a:solidFill>
            </a:endParaRPr>
          </a:p>
        </p:txBody>
      </p:sp>
    </p:spTree>
    <p:extLst>
      <p:ext uri="{BB962C8B-B14F-4D97-AF65-F5344CB8AC3E}">
        <p14:creationId xmlns:p14="http://schemas.microsoft.com/office/powerpoint/2010/main" val="826860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2">
            <a:extLst>
              <a:ext uri="{FF2B5EF4-FFF2-40B4-BE49-F238E27FC236}">
                <a16:creationId xmlns:a16="http://schemas.microsoft.com/office/drawing/2014/main" id="{556DA751-0FC1-EA12-F2F8-2D867697B118}"/>
              </a:ext>
            </a:extLst>
          </p:cNvPr>
          <p:cNvGraphicFramePr>
            <a:graphicFrameLocks noGrp="1"/>
          </p:cNvGraphicFramePr>
          <p:nvPr>
            <p:ph sz="half" idx="2"/>
          </p:nvPr>
        </p:nvGraphicFramePr>
        <p:xfrm>
          <a:off x="4170363" y="2303463"/>
          <a:ext cx="7629525" cy="3727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a:extLst>
              <a:ext uri="{FF2B5EF4-FFF2-40B4-BE49-F238E27FC236}">
                <a16:creationId xmlns:a16="http://schemas.microsoft.com/office/drawing/2014/main" id="{CE1FD92B-86DF-564E-02FC-F81F6F868BA3}"/>
              </a:ext>
            </a:extLst>
          </p:cNvPr>
          <p:cNvSpPr>
            <a:spLocks noGrp="1"/>
          </p:cNvSpPr>
          <p:nvPr>
            <p:ph type="title"/>
          </p:nvPr>
        </p:nvSpPr>
        <p:spPr/>
        <p:txBody>
          <a:bodyPr anchor="ctr">
            <a:normAutofit/>
          </a:bodyPr>
          <a:lstStyle/>
          <a:p>
            <a:r>
              <a:rPr lang="en-US"/>
              <a:t>Economic Impact Analysis Overview</a:t>
            </a:r>
          </a:p>
        </p:txBody>
      </p:sp>
      <p:sp>
        <p:nvSpPr>
          <p:cNvPr id="16" name="Text Placeholder 4">
            <a:extLst>
              <a:ext uri="{FF2B5EF4-FFF2-40B4-BE49-F238E27FC236}">
                <a16:creationId xmlns:a16="http://schemas.microsoft.com/office/drawing/2014/main" id="{1CE029CA-CC8E-56A2-D143-194E1AA8EF89}"/>
              </a:ext>
            </a:extLst>
          </p:cNvPr>
          <p:cNvSpPr>
            <a:spLocks noGrp="1"/>
          </p:cNvSpPr>
          <p:nvPr>
            <p:ph type="body" sz="quarter" idx="13"/>
          </p:nvPr>
        </p:nvSpPr>
        <p:spPr/>
        <p:txBody>
          <a:bodyPr/>
          <a:lstStyle/>
          <a:p>
            <a:r>
              <a:rPr lang="en-US"/>
              <a:t>IMPLAN Definition:</a:t>
            </a:r>
          </a:p>
        </p:txBody>
      </p:sp>
    </p:spTree>
    <p:extLst>
      <p:ext uri="{BB962C8B-B14F-4D97-AF65-F5344CB8AC3E}">
        <p14:creationId xmlns:p14="http://schemas.microsoft.com/office/powerpoint/2010/main" val="1883138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43DB4-AEF3-09AF-E807-5FDEB2A645E5}"/>
              </a:ext>
            </a:extLst>
          </p:cNvPr>
          <p:cNvSpPr>
            <a:spLocks noGrp="1"/>
          </p:cNvSpPr>
          <p:nvPr>
            <p:ph type="title"/>
          </p:nvPr>
        </p:nvSpPr>
        <p:spPr/>
        <p:txBody>
          <a:bodyPr/>
          <a:lstStyle/>
          <a:p>
            <a:r>
              <a:rPr lang="en-US"/>
              <a:t>What is IMPLAN?</a:t>
            </a:r>
          </a:p>
        </p:txBody>
      </p:sp>
      <p:sp>
        <p:nvSpPr>
          <p:cNvPr id="3" name="Content Placeholder 2">
            <a:extLst>
              <a:ext uri="{FF2B5EF4-FFF2-40B4-BE49-F238E27FC236}">
                <a16:creationId xmlns:a16="http://schemas.microsoft.com/office/drawing/2014/main" id="{783E87CF-C627-E193-04C1-73B2B5CC56B3}"/>
              </a:ext>
            </a:extLst>
          </p:cNvPr>
          <p:cNvSpPr>
            <a:spLocks noGrp="1"/>
          </p:cNvSpPr>
          <p:nvPr>
            <p:ph idx="1"/>
          </p:nvPr>
        </p:nvSpPr>
        <p:spPr>
          <a:xfrm>
            <a:off x="838200" y="1825625"/>
            <a:ext cx="10360068" cy="3216892"/>
          </a:xfrm>
        </p:spPr>
        <p:txBody>
          <a:bodyPr>
            <a:normAutofit lnSpcReduction="10000"/>
          </a:bodyPr>
          <a:lstStyle/>
          <a:p>
            <a:r>
              <a:rPr lang="en-US" sz="2400"/>
              <a:t>IMPLAN is a tool to assist with economic impact analyses.</a:t>
            </a:r>
          </a:p>
          <a:p>
            <a:endParaRPr lang="en-US" sz="2400"/>
          </a:p>
          <a:p>
            <a:r>
              <a:rPr lang="en-US" sz="2400"/>
              <a:t>IMPLAN uses the traditional input-output model approach and enhances it by integrating industry to institution transactions within a region, as well as the transactions that occur between institutions.</a:t>
            </a:r>
          </a:p>
          <a:p>
            <a:endParaRPr lang="en-US" sz="2400"/>
          </a:p>
          <a:p>
            <a:r>
              <a:rPr lang="en-US" sz="2400"/>
              <a:t>IMPLAN provides results in terms of direct, indirect, and induced economic effects.</a:t>
            </a:r>
          </a:p>
        </p:txBody>
      </p:sp>
      <p:graphicFrame>
        <p:nvGraphicFramePr>
          <p:cNvPr id="4" name="Diagram 3">
            <a:extLst>
              <a:ext uri="{FF2B5EF4-FFF2-40B4-BE49-F238E27FC236}">
                <a16:creationId xmlns:a16="http://schemas.microsoft.com/office/drawing/2014/main" id="{5B8EC0F0-7834-4EC5-BD62-2320DE95215D}"/>
              </a:ext>
            </a:extLst>
          </p:cNvPr>
          <p:cNvGraphicFramePr/>
          <p:nvPr>
            <p:extLst>
              <p:ext uri="{D42A27DB-BD31-4B8C-83A1-F6EECF244321}">
                <p14:modId xmlns:p14="http://schemas.microsoft.com/office/powerpoint/2010/main" val="1499838214"/>
              </p:ext>
            </p:extLst>
          </p:nvPr>
        </p:nvGraphicFramePr>
        <p:xfrm>
          <a:off x="221941" y="4305671"/>
          <a:ext cx="11683014" cy="29385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680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D14A42-B56E-7649-201E-48A6B0CA1588}"/>
              </a:ext>
            </a:extLst>
          </p:cNvPr>
          <p:cNvSpPr>
            <a:spLocks noGrp="1"/>
          </p:cNvSpPr>
          <p:nvPr>
            <p:ph type="title"/>
          </p:nvPr>
        </p:nvSpPr>
        <p:spPr/>
        <p:txBody>
          <a:bodyPr anchor="ctr">
            <a:normAutofit/>
          </a:bodyPr>
          <a:lstStyle/>
          <a:p>
            <a:r>
              <a:rPr lang="en-US"/>
              <a:t>Key Terms</a:t>
            </a:r>
          </a:p>
        </p:txBody>
      </p:sp>
      <p:graphicFrame>
        <p:nvGraphicFramePr>
          <p:cNvPr id="8" name="Content Placeholder 4">
            <a:extLst>
              <a:ext uri="{FF2B5EF4-FFF2-40B4-BE49-F238E27FC236}">
                <a16:creationId xmlns:a16="http://schemas.microsoft.com/office/drawing/2014/main" id="{BB90708F-03FB-6BC0-F583-A233AA533A95}"/>
              </a:ext>
            </a:extLst>
          </p:cNvPr>
          <p:cNvGraphicFramePr>
            <a:graphicFrameLocks noGrp="1"/>
          </p:cNvGraphicFramePr>
          <p:nvPr>
            <p:ph idx="1"/>
          </p:nvPr>
        </p:nvGraphicFramePr>
        <p:xfrm>
          <a:off x="4809506" y="1825624"/>
          <a:ext cx="6544294" cy="4824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9744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018EB-0FF2-E870-6A05-23181F592EC1}"/>
              </a:ext>
            </a:extLst>
          </p:cNvPr>
          <p:cNvSpPr>
            <a:spLocks noGrp="1"/>
          </p:cNvSpPr>
          <p:nvPr>
            <p:ph type="title"/>
          </p:nvPr>
        </p:nvSpPr>
        <p:spPr/>
        <p:txBody>
          <a:bodyPr anchor="ctr">
            <a:normAutofit/>
          </a:bodyPr>
          <a:lstStyle/>
          <a:p>
            <a:r>
              <a:rPr lang="en-US"/>
              <a:t>Key Terms</a:t>
            </a:r>
          </a:p>
        </p:txBody>
      </p:sp>
      <p:graphicFrame>
        <p:nvGraphicFramePr>
          <p:cNvPr id="5" name="Content Placeholder 2">
            <a:extLst>
              <a:ext uri="{FF2B5EF4-FFF2-40B4-BE49-F238E27FC236}">
                <a16:creationId xmlns:a16="http://schemas.microsoft.com/office/drawing/2014/main" id="{724365BE-B4F3-9D40-BEC0-88CFB7053BA4}"/>
              </a:ext>
            </a:extLst>
          </p:cNvPr>
          <p:cNvGraphicFramePr>
            <a:graphicFrameLocks noGrp="1"/>
          </p:cNvGraphicFramePr>
          <p:nvPr>
            <p:ph idx="1"/>
            <p:extLst>
              <p:ext uri="{D42A27DB-BD31-4B8C-83A1-F6EECF244321}">
                <p14:modId xmlns:p14="http://schemas.microsoft.com/office/powerpoint/2010/main" val="1867242598"/>
              </p:ext>
            </p:extLst>
          </p:nvPr>
        </p:nvGraphicFramePr>
        <p:xfrm>
          <a:off x="4809506" y="1825624"/>
          <a:ext cx="6544294" cy="4667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35561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1C5F1-D7D4-9FDD-39E1-592E583994CE}"/>
              </a:ext>
            </a:extLst>
          </p:cNvPr>
          <p:cNvSpPr>
            <a:spLocks noGrp="1"/>
          </p:cNvSpPr>
          <p:nvPr>
            <p:ph type="title"/>
          </p:nvPr>
        </p:nvSpPr>
        <p:spPr/>
        <p:txBody>
          <a:bodyPr>
            <a:normAutofit fontScale="90000"/>
          </a:bodyPr>
          <a:lstStyle/>
          <a:p>
            <a:r>
              <a:rPr lang="en-US"/>
              <a:t>Expenditures Reported by Transit Agencies ($M)</a:t>
            </a:r>
          </a:p>
        </p:txBody>
      </p:sp>
      <p:sp>
        <p:nvSpPr>
          <p:cNvPr id="4" name="Slide Number Placeholder 3">
            <a:extLst>
              <a:ext uri="{FF2B5EF4-FFF2-40B4-BE49-F238E27FC236}">
                <a16:creationId xmlns:a16="http://schemas.microsoft.com/office/drawing/2014/main" id="{CC7A95CC-2C89-E3C2-2540-7F1FAD252BE7}"/>
              </a:ext>
            </a:extLst>
          </p:cNvPr>
          <p:cNvSpPr>
            <a:spLocks noGrp="1"/>
          </p:cNvSpPr>
          <p:nvPr>
            <p:ph type="sldNum" sz="quarter" idx="12"/>
          </p:nvPr>
        </p:nvSpPr>
        <p:spPr/>
        <p:txBody>
          <a:bodyPr/>
          <a:lstStyle/>
          <a:p>
            <a:fld id="{A6180AD6-37EC-8F43-81B2-635581D86ABC}" type="slidenum">
              <a:rPr lang="en-US" smtClean="0"/>
              <a:pPr/>
              <a:t>8</a:t>
            </a:fld>
            <a:endParaRPr lang="en-US"/>
          </a:p>
        </p:txBody>
      </p:sp>
      <p:sp>
        <p:nvSpPr>
          <p:cNvPr id="3" name="TextBox 2">
            <a:extLst>
              <a:ext uri="{FF2B5EF4-FFF2-40B4-BE49-F238E27FC236}">
                <a16:creationId xmlns:a16="http://schemas.microsoft.com/office/drawing/2014/main" id="{E985898D-D041-28BC-6745-0A5F4E56CC3B}"/>
              </a:ext>
            </a:extLst>
          </p:cNvPr>
          <p:cNvSpPr txBox="1"/>
          <p:nvPr/>
        </p:nvSpPr>
        <p:spPr>
          <a:xfrm>
            <a:off x="838200" y="2075688"/>
            <a:ext cx="10515599" cy="2677656"/>
          </a:xfrm>
          <a:prstGeom prst="rect">
            <a:avLst/>
          </a:prstGeom>
          <a:noFill/>
        </p:spPr>
        <p:txBody>
          <a:bodyPr wrap="square" rtlCol="0">
            <a:spAutoFit/>
          </a:bodyPr>
          <a:lstStyle/>
          <a:p>
            <a:r>
              <a:rPr lang="en-US" sz="2400" b="1" u="sng" dirty="0"/>
              <a:t>3 analyses were conducted using this data:</a:t>
            </a:r>
          </a:p>
          <a:p>
            <a:endParaRPr lang="en-US" sz="2400" dirty="0"/>
          </a:p>
          <a:p>
            <a:pPr marL="285750" indent="-285750">
              <a:buFont typeface="Arial" panose="020B0604020202020204" pitchFamily="34" charset="0"/>
              <a:buChar char="•"/>
            </a:pPr>
            <a:r>
              <a:rPr lang="en-US" sz="2400" dirty="0"/>
              <a:t>The economic impact of the transit agency’s </a:t>
            </a:r>
            <a:r>
              <a:rPr lang="en-US" sz="2400" b="1" u="sng" dirty="0">
                <a:solidFill>
                  <a:srgbClr val="0070C0"/>
                </a:solidFill>
              </a:rPr>
              <a:t>operations</a:t>
            </a:r>
            <a:r>
              <a:rPr lang="en-US" sz="2400" dirty="0"/>
              <a:t>.</a:t>
            </a:r>
          </a:p>
          <a:p>
            <a:endParaRPr lang="en-US" sz="2400" dirty="0"/>
          </a:p>
          <a:p>
            <a:pPr marL="285750" indent="-285750">
              <a:buFont typeface="Arial" panose="020B0604020202020204" pitchFamily="34" charset="0"/>
              <a:buChar char="•"/>
            </a:pPr>
            <a:r>
              <a:rPr lang="en-US" sz="2400" dirty="0"/>
              <a:t>The economic impact of the transit agency’s </a:t>
            </a:r>
            <a:r>
              <a:rPr lang="en-US" sz="2400" b="1" u="sng" dirty="0">
                <a:solidFill>
                  <a:srgbClr val="8A3A51"/>
                </a:solidFill>
              </a:rPr>
              <a:t>capital expenditures</a:t>
            </a:r>
            <a:r>
              <a:rPr lang="en-US" sz="2400" dirty="0"/>
              <a:t>.</a:t>
            </a:r>
          </a:p>
          <a:p>
            <a:endParaRPr lang="en-US" sz="2400" dirty="0"/>
          </a:p>
          <a:p>
            <a:pPr marL="285750" indent="-285750">
              <a:buFont typeface="Arial" panose="020B0604020202020204" pitchFamily="34" charset="0"/>
              <a:buChar char="•"/>
            </a:pPr>
            <a:r>
              <a:rPr lang="en-US" sz="2400" dirty="0"/>
              <a:t>The induced economic impact of the </a:t>
            </a:r>
            <a:r>
              <a:rPr lang="en-US" sz="2400" b="1" u="sng" dirty="0">
                <a:solidFill>
                  <a:schemeClr val="tx1">
                    <a:lumMod val="50000"/>
                    <a:lumOff val="50000"/>
                  </a:schemeClr>
                </a:solidFill>
              </a:rPr>
              <a:t>employee’s spending</a:t>
            </a:r>
            <a:r>
              <a:rPr lang="en-US" sz="2400" dirty="0"/>
              <a:t>.</a:t>
            </a:r>
          </a:p>
        </p:txBody>
      </p:sp>
    </p:spTree>
    <p:extLst>
      <p:ext uri="{BB962C8B-B14F-4D97-AF65-F5344CB8AC3E}">
        <p14:creationId xmlns:p14="http://schemas.microsoft.com/office/powerpoint/2010/main" val="3009379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5686133-0CE9-7CA4-D4F3-0C934079B717}"/>
              </a:ext>
            </a:extLst>
          </p:cNvPr>
          <p:cNvSpPr>
            <a:spLocks noGrp="1"/>
          </p:cNvSpPr>
          <p:nvPr>
            <p:ph type="title"/>
          </p:nvPr>
        </p:nvSpPr>
        <p:spPr/>
        <p:txBody>
          <a:bodyPr>
            <a:noAutofit/>
          </a:bodyPr>
          <a:lstStyle/>
          <a:p>
            <a:r>
              <a:rPr lang="en-US" sz="4000"/>
              <a:t>Total Impacts- All Agencies</a:t>
            </a:r>
          </a:p>
        </p:txBody>
      </p:sp>
      <p:sp>
        <p:nvSpPr>
          <p:cNvPr id="4" name="Slide Number Placeholder 3">
            <a:extLst>
              <a:ext uri="{FF2B5EF4-FFF2-40B4-BE49-F238E27FC236}">
                <a16:creationId xmlns:a16="http://schemas.microsoft.com/office/drawing/2014/main" id="{D295AE9F-E5F6-E38D-0C44-974ED3E91478}"/>
              </a:ext>
            </a:extLst>
          </p:cNvPr>
          <p:cNvSpPr>
            <a:spLocks noGrp="1"/>
          </p:cNvSpPr>
          <p:nvPr>
            <p:ph type="sldNum" sz="quarter" idx="12"/>
          </p:nvPr>
        </p:nvSpPr>
        <p:spPr/>
        <p:txBody>
          <a:bodyPr/>
          <a:lstStyle/>
          <a:p>
            <a:fld id="{A6180AD6-37EC-8F43-81B2-635581D86ABC}" type="slidenum">
              <a:rPr lang="en-US" smtClean="0"/>
              <a:pPr/>
              <a:t>9</a:t>
            </a:fld>
            <a:endParaRPr lang="en-US"/>
          </a:p>
        </p:txBody>
      </p:sp>
      <p:graphicFrame>
        <p:nvGraphicFramePr>
          <p:cNvPr id="13" name="Picture Placeholder 12">
            <a:extLst>
              <a:ext uri="{FF2B5EF4-FFF2-40B4-BE49-F238E27FC236}">
                <a16:creationId xmlns:a16="http://schemas.microsoft.com/office/drawing/2014/main" id="{6584D4A7-7FD8-CC16-D6D0-CA8D2F18F752}"/>
              </a:ext>
            </a:extLst>
          </p:cNvPr>
          <p:cNvGraphicFramePr>
            <a:graphicFrameLocks noGrp="1"/>
          </p:cNvGraphicFramePr>
          <p:nvPr>
            <p:ph type="pic" sz="quarter" idx="13"/>
            <p:extLst>
              <p:ext uri="{D42A27DB-BD31-4B8C-83A1-F6EECF244321}">
                <p14:modId xmlns:p14="http://schemas.microsoft.com/office/powerpoint/2010/main" val="3036485419"/>
              </p:ext>
            </p:extLst>
          </p:nvPr>
        </p:nvGraphicFramePr>
        <p:xfrm>
          <a:off x="973905" y="3117850"/>
          <a:ext cx="3160712" cy="30305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Picture Placeholder 15">
            <a:extLst>
              <a:ext uri="{FF2B5EF4-FFF2-40B4-BE49-F238E27FC236}">
                <a16:creationId xmlns:a16="http://schemas.microsoft.com/office/drawing/2014/main" id="{E684F87C-B150-8ECA-476C-43DBA223CFF5}"/>
              </a:ext>
            </a:extLst>
          </p:cNvPr>
          <p:cNvGraphicFramePr>
            <a:graphicFrameLocks noGrp="1"/>
          </p:cNvGraphicFramePr>
          <p:nvPr>
            <p:ph type="pic" sz="quarter" idx="14"/>
            <p:extLst>
              <p:ext uri="{D42A27DB-BD31-4B8C-83A1-F6EECF244321}">
                <p14:modId xmlns:p14="http://schemas.microsoft.com/office/powerpoint/2010/main" val="979707815"/>
              </p:ext>
            </p:extLst>
          </p:nvPr>
        </p:nvGraphicFramePr>
        <p:xfrm>
          <a:off x="4288537" y="3117850"/>
          <a:ext cx="3675888" cy="30305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0" name="Picture Placeholder 19">
            <a:extLst>
              <a:ext uri="{FF2B5EF4-FFF2-40B4-BE49-F238E27FC236}">
                <a16:creationId xmlns:a16="http://schemas.microsoft.com/office/drawing/2014/main" id="{C402D435-F343-58BB-6693-E12A2CB2A04D}"/>
              </a:ext>
            </a:extLst>
          </p:cNvPr>
          <p:cNvGraphicFramePr>
            <a:graphicFrameLocks noGrp="1"/>
          </p:cNvGraphicFramePr>
          <p:nvPr>
            <p:ph type="pic" sz="quarter" idx="15"/>
            <p:extLst>
              <p:ext uri="{D42A27DB-BD31-4B8C-83A1-F6EECF244321}">
                <p14:modId xmlns:p14="http://schemas.microsoft.com/office/powerpoint/2010/main" val="3882521425"/>
              </p:ext>
            </p:extLst>
          </p:nvPr>
        </p:nvGraphicFramePr>
        <p:xfrm>
          <a:off x="8099425" y="3117850"/>
          <a:ext cx="3160713" cy="3030538"/>
        </p:xfrm>
        <a:graphic>
          <a:graphicData uri="http://schemas.openxmlformats.org/drawingml/2006/chart">
            <c:chart xmlns:c="http://schemas.openxmlformats.org/drawingml/2006/chart" xmlns:r="http://schemas.openxmlformats.org/officeDocument/2006/relationships" r:id="rId4"/>
          </a:graphicData>
        </a:graphic>
      </p:graphicFrame>
      <p:pic>
        <p:nvPicPr>
          <p:cNvPr id="23" name="Picture 22">
            <a:extLst>
              <a:ext uri="{FF2B5EF4-FFF2-40B4-BE49-F238E27FC236}">
                <a16:creationId xmlns:a16="http://schemas.microsoft.com/office/drawing/2014/main" id="{C76AE56B-1489-DABA-F8B8-3BD741A33517}"/>
              </a:ext>
            </a:extLst>
          </p:cNvPr>
          <p:cNvPicPr>
            <a:picLocks noChangeAspect="1"/>
          </p:cNvPicPr>
          <p:nvPr/>
        </p:nvPicPr>
        <p:blipFill>
          <a:blip r:embed="rId5"/>
          <a:stretch>
            <a:fillRect/>
          </a:stretch>
        </p:blipFill>
        <p:spPr>
          <a:xfrm>
            <a:off x="2666643" y="6304112"/>
            <a:ext cx="6990476" cy="504762"/>
          </a:xfrm>
          <a:prstGeom prst="rect">
            <a:avLst/>
          </a:prstGeom>
        </p:spPr>
      </p:pic>
    </p:spTree>
    <p:extLst>
      <p:ext uri="{BB962C8B-B14F-4D97-AF65-F5344CB8AC3E}">
        <p14:creationId xmlns:p14="http://schemas.microsoft.com/office/powerpoint/2010/main" val="3828086057"/>
      </p:ext>
    </p:extLst>
  </p:cSld>
  <p:clrMapOvr>
    <a:masterClrMapping/>
  </p:clrMapOvr>
</p:sld>
</file>

<file path=ppt/theme/theme1.xml><?xml version="1.0" encoding="utf-8"?>
<a:theme xmlns:a="http://schemas.openxmlformats.org/drawingml/2006/main" name="Office Theme">
  <a:themeElements>
    <a:clrScheme name="TTI">
      <a:dk1>
        <a:srgbClr val="000000"/>
      </a:dk1>
      <a:lt1>
        <a:srgbClr val="FFFFFF"/>
      </a:lt1>
      <a:dk2>
        <a:srgbClr val="5C0826"/>
      </a:dk2>
      <a:lt2>
        <a:srgbClr val="E7E6E6"/>
      </a:lt2>
      <a:accent1>
        <a:srgbClr val="15457E"/>
      </a:accent1>
      <a:accent2>
        <a:srgbClr val="5C0825"/>
      </a:accent2>
      <a:accent3>
        <a:srgbClr val="A5A5A5"/>
      </a:accent3>
      <a:accent4>
        <a:srgbClr val="DEAB37"/>
      </a:accent4>
      <a:accent5>
        <a:srgbClr val="4A8892"/>
      </a:accent5>
      <a:accent6>
        <a:srgbClr val="66814F"/>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DDF8071ADBF4A4F8E49D34715452CE2" ma:contentTypeVersion="18" ma:contentTypeDescription="Create a new document." ma:contentTypeScope="" ma:versionID="002ad58b0214a0d89a3819548d484987">
  <xsd:schema xmlns:xsd="http://www.w3.org/2001/XMLSchema" xmlns:xs="http://www.w3.org/2001/XMLSchema" xmlns:p="http://schemas.microsoft.com/office/2006/metadata/properties" xmlns:ns2="cdae5281-2c2e-47b8-874c-9f12613bbc8e" xmlns:ns3="03ca13c3-01c6-4702-9620-967ed6f9c328" targetNamespace="http://schemas.microsoft.com/office/2006/metadata/properties" ma:root="true" ma:fieldsID="b23134179d72ff67252e5490b22d1fbd" ns2:_="" ns3:_="">
    <xsd:import namespace="cdae5281-2c2e-47b8-874c-9f12613bbc8e"/>
    <xsd:import namespace="03ca13c3-01c6-4702-9620-967ed6f9c32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OCR"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ae5281-2c2e-47b8-874c-9f12613bbc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9bbf02c-0cc7-4a19-a098-140ed2a185c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Location" ma:index="25"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3ca13c3-01c6-4702-9620-967ed6f9c32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8e42417-8496-4c95-9df5-aedade6a6126}" ma:internalName="TaxCatchAll" ma:showField="CatchAllData" ma:web="03ca13c3-01c6-4702-9620-967ed6f9c32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cdae5281-2c2e-47b8-874c-9f12613bbc8e">
      <Terms xmlns="http://schemas.microsoft.com/office/infopath/2007/PartnerControls"/>
    </lcf76f155ced4ddcb4097134ff3c332f>
    <TaxCatchAll xmlns="03ca13c3-01c6-4702-9620-967ed6f9c328" xsi:nil="true"/>
  </documentManagement>
</p:properties>
</file>

<file path=customXml/itemProps1.xml><?xml version="1.0" encoding="utf-8"?>
<ds:datastoreItem xmlns:ds="http://schemas.openxmlformats.org/officeDocument/2006/customXml" ds:itemID="{F06AA4DD-2FF3-4836-BAFE-C8CF2C4FFEBC}">
  <ds:schemaRefs>
    <ds:schemaRef ds:uri="03ca13c3-01c6-4702-9620-967ed6f9c328"/>
    <ds:schemaRef ds:uri="cdae5281-2c2e-47b8-874c-9f12613bbc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3237F8C-4016-43E5-9CAF-93EB0DFE28B2}">
  <ds:schemaRefs>
    <ds:schemaRef ds:uri="http://schemas.microsoft.com/sharepoint/v3/contenttype/forms"/>
  </ds:schemaRefs>
</ds:datastoreItem>
</file>

<file path=customXml/itemProps3.xml><?xml version="1.0" encoding="utf-8"?>
<ds:datastoreItem xmlns:ds="http://schemas.openxmlformats.org/officeDocument/2006/customXml" ds:itemID="{E2D713C4-65FE-4F92-B8B6-5D03F9E95A12}">
  <ds:schemaRefs>
    <ds:schemaRef ds:uri="http://schemas.microsoft.com/office/infopath/2007/PartnerControls"/>
    <ds:schemaRef ds:uri="http://schemas.microsoft.com/office/2006/documentManagement/types"/>
    <ds:schemaRef ds:uri="http://purl.org/dc/terms/"/>
    <ds:schemaRef ds:uri="http://schemas.microsoft.com/office/2006/metadata/properties"/>
    <ds:schemaRef ds:uri="http://www.w3.org/XML/1998/namespace"/>
    <ds:schemaRef ds:uri="http://schemas.openxmlformats.org/package/2006/metadata/core-properties"/>
    <ds:schemaRef ds:uri="http://purl.org/dc/dcmitype/"/>
    <ds:schemaRef ds:uri="03ca13c3-01c6-4702-9620-967ed6f9c328"/>
    <ds:schemaRef ds:uri="http://purl.org/dc/elements/1.1/"/>
    <ds:schemaRef ds:uri="cdae5281-2c2e-47b8-874c-9f12613bbc8e"/>
  </ds:schemaRefs>
</ds:datastoreItem>
</file>

<file path=docProps/app.xml><?xml version="1.0" encoding="utf-8"?>
<Properties xmlns="http://schemas.openxmlformats.org/officeDocument/2006/extended-properties" xmlns:vt="http://schemas.openxmlformats.org/officeDocument/2006/docPropsVTypes">
  <Template/>
  <TotalTime>357</TotalTime>
  <Words>1014</Words>
  <Application>Microsoft Office PowerPoint</Application>
  <PresentationFormat>Widescreen</PresentationFormat>
  <Paragraphs>148</Paragraphs>
  <Slides>16</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Franklin Gothic Medium</vt:lpstr>
      <vt:lpstr>Office Theme</vt:lpstr>
      <vt:lpstr>Economic Impacts of Transit in Texas</vt:lpstr>
      <vt:lpstr>Study Background</vt:lpstr>
      <vt:lpstr>Study Background</vt:lpstr>
      <vt:lpstr>Economic Impact Analysis Overview</vt:lpstr>
      <vt:lpstr>What is IMPLAN?</vt:lpstr>
      <vt:lpstr>Key Terms</vt:lpstr>
      <vt:lpstr>Key Terms</vt:lpstr>
      <vt:lpstr>Expenditures Reported by Transit Agencies ($M)</vt:lpstr>
      <vt:lpstr>Total Impacts- All Agencies</vt:lpstr>
      <vt:lpstr>Economic Development around Transit Facilities</vt:lpstr>
      <vt:lpstr>Recent Reports</vt:lpstr>
      <vt:lpstr>Key Findings</vt:lpstr>
      <vt:lpstr>Value of Transit Study (2023)</vt:lpstr>
      <vt:lpstr>Business Case for Transit: A-train Commuter Rail (2018)</vt:lpstr>
      <vt:lpstr>Transit Value Proposition Report (2024)</vt:lpstr>
      <vt:lpstr>THANK  YOU VERY MUCH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Nelson, Vicky</dc:creator>
  <cp:lastModifiedBy>Glover, Brianne</cp:lastModifiedBy>
  <cp:revision>1</cp:revision>
  <cp:lastPrinted>2024-09-19T13:49:50Z</cp:lastPrinted>
  <dcterms:created xsi:type="dcterms:W3CDTF">2024-05-21T03:14:36Z</dcterms:created>
  <dcterms:modified xsi:type="dcterms:W3CDTF">2024-09-19T13:50:08Z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0x0101004DDF8071ADBF4A4F8E49D34715452CE2</vt:lpwstr>
  </property>
  <property fmtid="{D5CDD505-2E9C-101B-9397-08002B2CF9AE}" pid="3" name="MediaServiceImageTags">
    <vt:lpwstr/>
  </property>
</Properties>
</file>